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8"/>
  </p:notesMasterIdLst>
  <p:sldIdLst>
    <p:sldId id="258" r:id="rId5"/>
    <p:sldId id="262" r:id="rId6"/>
    <p:sldId id="257" r:id="rId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244" autoAdjust="0"/>
    <p:restoredTop sz="96208"/>
  </p:normalViewPr>
  <p:slideViewPr>
    <p:cSldViewPr snapToGrid="0">
      <p:cViewPr varScale="1">
        <p:scale>
          <a:sx n="83" d="100"/>
          <a:sy n="83" d="100"/>
        </p:scale>
        <p:origin x="24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4E685F-B1F9-F04D-871F-593626A77D0F}" type="datetimeFigureOut">
              <a:rPr lang="nb-NO" smtClean="0"/>
              <a:t>17.06.2024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86C757-ABD1-524A-95E3-112193EA456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10100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81F7D7D-66C9-7847-9844-046A48550914}"/>
              </a:ext>
            </a:extLst>
          </p:cNvPr>
          <p:cNvSpPr/>
          <p:nvPr userDrawn="1"/>
        </p:nvSpPr>
        <p:spPr>
          <a:xfrm>
            <a:off x="306807" y="307497"/>
            <a:ext cx="8530386" cy="8334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C37322A6-1351-DC47-8B4A-E2375F1C991D}"/>
              </a:ext>
            </a:extLst>
          </p:cNvPr>
          <p:cNvSpPr/>
          <p:nvPr userDrawn="1"/>
        </p:nvSpPr>
        <p:spPr>
          <a:xfrm>
            <a:off x="306807" y="1278540"/>
            <a:ext cx="8530386" cy="32759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070" y="1879986"/>
            <a:ext cx="6858000" cy="1383527"/>
          </a:xfrm>
        </p:spPr>
        <p:txBody>
          <a:bodyPr lIns="0" anchor="b">
            <a:noAutofit/>
          </a:bodyPr>
          <a:lstStyle>
            <a:lvl1pPr algn="l">
              <a:defRPr sz="4400"/>
            </a:lvl1pPr>
          </a:lstStyle>
          <a:p>
            <a:r>
              <a:rPr lang="nb-NO" dirty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070" y="3286910"/>
            <a:ext cx="6858000" cy="416468"/>
          </a:xfrm>
        </p:spPr>
        <p:txBody>
          <a:bodyPr lIns="0">
            <a:noAutofit/>
          </a:bodyPr>
          <a:lstStyle>
            <a:lvl1pPr marL="0" indent="0" algn="l">
              <a:buNone/>
              <a:defRPr sz="22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b-NO" dirty="0"/>
              <a:t>Klikk for å redigere undertittelstil i malen</a:t>
            </a:r>
            <a:endParaRPr lang="en-US" dirty="0"/>
          </a:p>
        </p:txBody>
      </p:sp>
      <p:pic>
        <p:nvPicPr>
          <p:cNvPr id="14" name="Bilde 13">
            <a:extLst>
              <a:ext uri="{FF2B5EF4-FFF2-40B4-BE49-F238E27FC236}">
                <a16:creationId xmlns:a16="http://schemas.microsoft.com/office/drawing/2014/main" id="{A0625E27-D489-B64D-9D57-BC3DD2E8F96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2351" y="363913"/>
            <a:ext cx="962629" cy="524101"/>
          </a:xfrm>
          <a:prstGeom prst="rect">
            <a:avLst/>
          </a:prstGeom>
        </p:spPr>
      </p:pic>
      <p:pic>
        <p:nvPicPr>
          <p:cNvPr id="17" name="Bilde 16" descr="Et bilde som inneholder tekst&#10;&#10;Automatisk generert beskrivelse">
            <a:extLst>
              <a:ext uri="{FF2B5EF4-FFF2-40B4-BE49-F238E27FC236}">
                <a16:creationId xmlns:a16="http://schemas.microsoft.com/office/drawing/2014/main" id="{E196B94B-B309-BE40-BE4D-F090B5EA240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0882" y="588984"/>
            <a:ext cx="1300370" cy="299030"/>
          </a:xfrm>
          <a:prstGeom prst="rect">
            <a:avLst/>
          </a:prstGeom>
        </p:spPr>
      </p:pic>
      <p:pic>
        <p:nvPicPr>
          <p:cNvPr id="18" name="Bilde 17">
            <a:extLst>
              <a:ext uri="{FF2B5EF4-FFF2-40B4-BE49-F238E27FC236}">
                <a16:creationId xmlns:a16="http://schemas.microsoft.com/office/drawing/2014/main" id="{01611242-D2E6-8945-932B-6E2A4B5B42F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160" r="40442"/>
          <a:stretch/>
        </p:blipFill>
        <p:spPr>
          <a:xfrm>
            <a:off x="628650" y="4654414"/>
            <a:ext cx="5112192" cy="409574"/>
          </a:xfrm>
          <a:prstGeom prst="rect">
            <a:avLst/>
          </a:prstGeom>
        </p:spPr>
      </p:pic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E9D1EBA2-EAEE-4F4B-A51B-8C84F18EBC3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28650" y="3799811"/>
            <a:ext cx="4884738" cy="485775"/>
          </a:xfrm>
        </p:spPr>
        <p:txBody>
          <a:bodyPr lIns="0">
            <a:noAutofit/>
          </a:bodyPr>
          <a:lstStyle>
            <a:lvl1pPr marL="0" indent="0">
              <a:buNone/>
              <a:defRPr lang="nb-NO" sz="1600" b="0" i="0" u="none" strike="noStrike" smtClean="0">
                <a:effectLst/>
              </a:defRPr>
            </a:lvl1pPr>
            <a:lvl2pPr marL="342900" indent="0">
              <a:buNone/>
              <a:defRPr sz="1600"/>
            </a:lvl2pPr>
            <a:lvl3pPr marL="685800" indent="0">
              <a:buNone/>
              <a:defRPr sz="1600"/>
            </a:lvl3pPr>
            <a:lvl4pPr marL="1028700" indent="0">
              <a:buNone/>
              <a:defRPr sz="1600"/>
            </a:lvl4pPr>
            <a:lvl5pPr marL="1371600" indent="0">
              <a:buNone/>
              <a:defRPr sz="1600"/>
            </a:lvl5pPr>
          </a:lstStyle>
          <a:p>
            <a:pPr lvl="0"/>
            <a:r>
              <a:rPr lang="nb-NO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Navn, tittel, dato</a:t>
            </a:r>
            <a:endParaRPr lang="nb-NO" dirty="0"/>
          </a:p>
        </p:txBody>
      </p:sp>
      <p:cxnSp>
        <p:nvCxnSpPr>
          <p:cNvPr id="10" name="Rett linje 9">
            <a:extLst>
              <a:ext uri="{FF2B5EF4-FFF2-40B4-BE49-F238E27FC236}">
                <a16:creationId xmlns:a16="http://schemas.microsoft.com/office/drawing/2014/main" id="{5F3BDBE9-DB5A-CF4D-9670-986B1DDE8CDD}"/>
              </a:ext>
            </a:extLst>
          </p:cNvPr>
          <p:cNvCxnSpPr/>
          <p:nvPr userDrawn="1"/>
        </p:nvCxnSpPr>
        <p:spPr>
          <a:xfrm>
            <a:off x="628650" y="3715814"/>
            <a:ext cx="78867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0733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b-NO" dirty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9219"/>
            <a:ext cx="7886700" cy="2969937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  <a:endParaRPr lang="en-US" dirty="0"/>
          </a:p>
        </p:txBody>
      </p:sp>
      <p:cxnSp>
        <p:nvCxnSpPr>
          <p:cNvPr id="10" name="Rett linje 9">
            <a:extLst>
              <a:ext uri="{FF2B5EF4-FFF2-40B4-BE49-F238E27FC236}">
                <a16:creationId xmlns:a16="http://schemas.microsoft.com/office/drawing/2014/main" id="{95FF66FE-480C-D249-B34A-EE90E136B7D3}"/>
              </a:ext>
            </a:extLst>
          </p:cNvPr>
          <p:cNvCxnSpPr/>
          <p:nvPr userDrawn="1"/>
        </p:nvCxnSpPr>
        <p:spPr>
          <a:xfrm>
            <a:off x="628650" y="4553211"/>
            <a:ext cx="78867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1" name="Bilde 10">
            <a:extLst>
              <a:ext uri="{FF2B5EF4-FFF2-40B4-BE49-F238E27FC236}">
                <a16:creationId xmlns:a16="http://schemas.microsoft.com/office/drawing/2014/main" id="{DB7CB9E2-A0DB-C943-A7F2-F76C5E2E8E4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160" r="40442"/>
          <a:stretch/>
        </p:blipFill>
        <p:spPr>
          <a:xfrm>
            <a:off x="628650" y="4654414"/>
            <a:ext cx="5112192" cy="409574"/>
          </a:xfrm>
          <a:prstGeom prst="rect">
            <a:avLst/>
          </a:prstGeom>
        </p:spPr>
      </p:pic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ABF43DBE-C4CC-774B-AB0C-A58450DA35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503340" y="4767263"/>
            <a:ext cx="195997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r>
              <a:rPr lang="nb-NO"/>
              <a:t>Kunnskapskommunen  |</a:t>
            </a:r>
            <a:endParaRPr lang="nb-NO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5BD49F6A-2AD5-A34B-8F66-37D61FA6AB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68928" y="4767263"/>
            <a:ext cx="246421" cy="27384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D9E6E913-8BED-49ED-8863-31EBAC00510F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54023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768421" cy="2969939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B33B1DE2-79C1-B14C-8500-A55A365DBFBD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4747426" y="1369219"/>
            <a:ext cx="3768421" cy="2969939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  <a:endParaRPr lang="en-US" dirty="0"/>
          </a:p>
        </p:txBody>
      </p:sp>
      <p:cxnSp>
        <p:nvCxnSpPr>
          <p:cNvPr id="11" name="Rett linje 10">
            <a:extLst>
              <a:ext uri="{FF2B5EF4-FFF2-40B4-BE49-F238E27FC236}">
                <a16:creationId xmlns:a16="http://schemas.microsoft.com/office/drawing/2014/main" id="{67531F75-2872-6E4F-AFAB-5ACB98DFF0A5}"/>
              </a:ext>
            </a:extLst>
          </p:cNvPr>
          <p:cNvCxnSpPr/>
          <p:nvPr userDrawn="1"/>
        </p:nvCxnSpPr>
        <p:spPr>
          <a:xfrm>
            <a:off x="628650" y="4553211"/>
            <a:ext cx="78867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2" name="Bilde 11">
            <a:extLst>
              <a:ext uri="{FF2B5EF4-FFF2-40B4-BE49-F238E27FC236}">
                <a16:creationId xmlns:a16="http://schemas.microsoft.com/office/drawing/2014/main" id="{090958A5-8BA4-C949-9DA6-A8ED883406E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160" r="40442"/>
          <a:stretch/>
        </p:blipFill>
        <p:spPr>
          <a:xfrm>
            <a:off x="628650" y="4654414"/>
            <a:ext cx="5112192" cy="409574"/>
          </a:xfrm>
          <a:prstGeom prst="rect">
            <a:avLst/>
          </a:prstGeom>
        </p:spPr>
      </p:pic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D428A0A-EB4A-FF43-A071-E9FC31114F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503340" y="4767263"/>
            <a:ext cx="195997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r>
              <a:rPr lang="nb-NO"/>
              <a:t>Kunnskapskommunen  |</a:t>
            </a:r>
            <a:endParaRPr lang="nb-NO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949B8E72-BC28-8C44-9413-7D0D3312C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68928" y="4767263"/>
            <a:ext cx="246421" cy="27384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D9E6E913-8BED-49ED-8863-31EBAC00510F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56063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Rett linje 4">
            <a:extLst>
              <a:ext uri="{FF2B5EF4-FFF2-40B4-BE49-F238E27FC236}">
                <a16:creationId xmlns:a16="http://schemas.microsoft.com/office/drawing/2014/main" id="{220A40D4-E0F2-4C4E-92A4-E8C86995F026}"/>
              </a:ext>
            </a:extLst>
          </p:cNvPr>
          <p:cNvCxnSpPr/>
          <p:nvPr userDrawn="1"/>
        </p:nvCxnSpPr>
        <p:spPr>
          <a:xfrm>
            <a:off x="628650" y="4553211"/>
            <a:ext cx="78867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" name="Bilde 5">
            <a:extLst>
              <a:ext uri="{FF2B5EF4-FFF2-40B4-BE49-F238E27FC236}">
                <a16:creationId xmlns:a16="http://schemas.microsoft.com/office/drawing/2014/main" id="{422C61AC-1DAF-AD46-930B-83AA82CD1E6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160" r="40442"/>
          <a:stretch/>
        </p:blipFill>
        <p:spPr>
          <a:xfrm>
            <a:off x="628650" y="4654414"/>
            <a:ext cx="5112192" cy="409574"/>
          </a:xfrm>
          <a:prstGeom prst="rect">
            <a:avLst/>
          </a:prstGeom>
        </p:spPr>
      </p:pic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67DD5AD9-A676-E14D-8947-1AEC6C573E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503340" y="4767263"/>
            <a:ext cx="195997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r>
              <a:rPr lang="nb-NO"/>
              <a:t>Kunnskapskommunen  |</a:t>
            </a:r>
            <a:endParaRPr lang="nb-NO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8F494AAC-1430-2549-BF39-87F94F8261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68928" y="4767263"/>
            <a:ext cx="246421" cy="27384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D9E6E913-8BED-49ED-8863-31EBAC00510F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39519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0" tIns="45720" rIns="91440" bIns="45720" rtlCol="0" anchor="ctr">
            <a:noAutofit/>
          </a:bodyPr>
          <a:lstStyle/>
          <a:p>
            <a:r>
              <a:rPr lang="nb-NO" dirty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03340" y="4767263"/>
            <a:ext cx="195997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r>
              <a:rPr lang="nb-NO"/>
              <a:t>Kunnskapskommunen  |</a:t>
            </a:r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8928" y="4767263"/>
            <a:ext cx="246421" cy="27384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D9E6E913-8BED-49ED-8863-31EBAC00510F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87856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7" r:id="rId4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131BAD53-4E89-4F62-BBB7-26359763ED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62756DA2-40EB-4C6F-B962-5822FFB54F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240078" cy="5143500"/>
          </a:xfrm>
          <a:custGeom>
            <a:avLst/>
            <a:gdLst>
              <a:gd name="connsiteX0" fmla="*/ 0 w 6096000"/>
              <a:gd name="connsiteY0" fmla="*/ 0 h 6858000"/>
              <a:gd name="connsiteX1" fmla="*/ 5567517 w 6096000"/>
              <a:gd name="connsiteY1" fmla="*/ 0 h 6858000"/>
              <a:gd name="connsiteX2" fmla="*/ 5566938 w 6096000"/>
              <a:gd name="connsiteY2" fmla="*/ 1705 h 6858000"/>
              <a:gd name="connsiteX3" fmla="*/ 5551594 w 6096000"/>
              <a:gd name="connsiteY3" fmla="*/ 17287 h 6858000"/>
              <a:gd name="connsiteX4" fmla="*/ 5545641 w 6096000"/>
              <a:gd name="connsiteY4" fmla="*/ 130336 h 6858000"/>
              <a:gd name="connsiteX5" fmla="*/ 5538289 w 6096000"/>
              <a:gd name="connsiteY5" fmla="*/ 187093 h 6858000"/>
              <a:gd name="connsiteX6" fmla="*/ 5545790 w 6096000"/>
              <a:gd name="connsiteY6" fmla="*/ 265704 h 6858000"/>
              <a:gd name="connsiteX7" fmla="*/ 5542313 w 6096000"/>
              <a:gd name="connsiteY7" fmla="*/ 354566 h 6858000"/>
              <a:gd name="connsiteX8" fmla="*/ 5524126 w 6096000"/>
              <a:gd name="connsiteY8" fmla="*/ 472000 h 6858000"/>
              <a:gd name="connsiteX9" fmla="*/ 5522170 w 6096000"/>
              <a:gd name="connsiteY9" fmla="*/ 473782 h 6858000"/>
              <a:gd name="connsiteX10" fmla="*/ 5521798 w 6096000"/>
              <a:gd name="connsiteY10" fmla="*/ 491380 h 6858000"/>
              <a:gd name="connsiteX11" fmla="*/ 5536419 w 6096000"/>
              <a:gd name="connsiteY11" fmla="*/ 531675 h 6858000"/>
              <a:gd name="connsiteX12" fmla="*/ 5533435 w 6096000"/>
              <a:gd name="connsiteY12" fmla="*/ 536015 h 6858000"/>
              <a:gd name="connsiteX13" fmla="*/ 5538088 w 6096000"/>
              <a:gd name="connsiteY13" fmla="*/ 572092 h 6858000"/>
              <a:gd name="connsiteX14" fmla="*/ 5536061 w 6096000"/>
              <a:gd name="connsiteY14" fmla="*/ 572511 h 6858000"/>
              <a:gd name="connsiteX15" fmla="*/ 5528218 w 6096000"/>
              <a:gd name="connsiteY15" fmla="*/ 582332 h 6858000"/>
              <a:gd name="connsiteX16" fmla="*/ 5518011 w 6096000"/>
              <a:gd name="connsiteY16" fmla="*/ 601285 h 6858000"/>
              <a:gd name="connsiteX17" fmla="*/ 5473174 w 6096000"/>
              <a:gd name="connsiteY17" fmla="*/ 681608 h 6858000"/>
              <a:gd name="connsiteX18" fmla="*/ 5472963 w 6096000"/>
              <a:gd name="connsiteY18" fmla="*/ 689151 h 6858000"/>
              <a:gd name="connsiteX19" fmla="*/ 5472485 w 6096000"/>
              <a:gd name="connsiteY19" fmla="*/ 689289 h 6858000"/>
              <a:gd name="connsiteX20" fmla="*/ 5471326 w 6096000"/>
              <a:gd name="connsiteY20" fmla="*/ 697222 h 6858000"/>
              <a:gd name="connsiteX21" fmla="*/ 5472164 w 6096000"/>
              <a:gd name="connsiteY21" fmla="*/ 717531 h 6858000"/>
              <a:gd name="connsiteX22" fmla="*/ 5468891 w 6096000"/>
              <a:gd name="connsiteY22" fmla="*/ 722494 h 6858000"/>
              <a:gd name="connsiteX23" fmla="*/ 5463081 w 6096000"/>
              <a:gd name="connsiteY23" fmla="*/ 724368 h 6858000"/>
              <a:gd name="connsiteX24" fmla="*/ 5446981 w 6096000"/>
              <a:gd name="connsiteY24" fmla="*/ 752692 h 6858000"/>
              <a:gd name="connsiteX25" fmla="*/ 5417190 w 6096000"/>
              <a:gd name="connsiteY25" fmla="*/ 816346 h 6858000"/>
              <a:gd name="connsiteX26" fmla="*/ 5388958 w 6096000"/>
              <a:gd name="connsiteY26" fmla="*/ 889417 h 6858000"/>
              <a:gd name="connsiteX27" fmla="*/ 5307044 w 6096000"/>
              <a:gd name="connsiteY27" fmla="*/ 1063288 h 6858000"/>
              <a:gd name="connsiteX28" fmla="*/ 5303837 w 6096000"/>
              <a:gd name="connsiteY28" fmla="*/ 1157176 h 6858000"/>
              <a:gd name="connsiteX29" fmla="*/ 5286494 w 6096000"/>
              <a:gd name="connsiteY29" fmla="*/ 1210776 h 6858000"/>
              <a:gd name="connsiteX30" fmla="*/ 5282463 w 6096000"/>
              <a:gd name="connsiteY30" fmla="*/ 1301993 h 6858000"/>
              <a:gd name="connsiteX31" fmla="*/ 5252235 w 6096000"/>
              <a:gd name="connsiteY31" fmla="*/ 1360879 h 6858000"/>
              <a:gd name="connsiteX32" fmla="*/ 5244497 w 6096000"/>
              <a:gd name="connsiteY32" fmla="*/ 1404045 h 6858000"/>
              <a:gd name="connsiteX33" fmla="*/ 5223823 w 6096000"/>
              <a:gd name="connsiteY33" fmla="*/ 1429568 h 6858000"/>
              <a:gd name="connsiteX34" fmla="*/ 5224851 w 6096000"/>
              <a:gd name="connsiteY34" fmla="*/ 1430305 h 6858000"/>
              <a:gd name="connsiteX35" fmla="*/ 5212394 w 6096000"/>
              <a:gd name="connsiteY35" fmla="*/ 1463304 h 6858000"/>
              <a:gd name="connsiteX36" fmla="*/ 5209958 w 6096000"/>
              <a:gd name="connsiteY36" fmla="*/ 1514846 h 6858000"/>
              <a:gd name="connsiteX37" fmla="*/ 5206417 w 6096000"/>
              <a:gd name="connsiteY37" fmla="*/ 1519731 h 6858000"/>
              <a:gd name="connsiteX38" fmla="*/ 5206640 w 6096000"/>
              <a:gd name="connsiteY38" fmla="*/ 1519929 h 6858000"/>
              <a:gd name="connsiteX39" fmla="*/ 5207632 w 6096000"/>
              <a:gd name="connsiteY39" fmla="*/ 1546022 h 6858000"/>
              <a:gd name="connsiteX40" fmla="*/ 5212030 w 6096000"/>
              <a:gd name="connsiteY40" fmla="*/ 1578752 h 6858000"/>
              <a:gd name="connsiteX41" fmla="*/ 5203533 w 6096000"/>
              <a:gd name="connsiteY41" fmla="*/ 1647555 h 6858000"/>
              <a:gd name="connsiteX42" fmla="*/ 5190877 w 6096000"/>
              <a:gd name="connsiteY42" fmla="*/ 1715685 h 6858000"/>
              <a:gd name="connsiteX43" fmla="*/ 5184235 w 6096000"/>
              <a:gd name="connsiteY43" fmla="*/ 1740358 h 6858000"/>
              <a:gd name="connsiteX44" fmla="*/ 5181475 w 6096000"/>
              <a:gd name="connsiteY44" fmla="*/ 1784314 h 6858000"/>
              <a:gd name="connsiteX45" fmla="*/ 5185845 w 6096000"/>
              <a:gd name="connsiteY45" fmla="*/ 1804434 h 6858000"/>
              <a:gd name="connsiteX46" fmla="*/ 5185068 w 6096000"/>
              <a:gd name="connsiteY46" fmla="*/ 1805316 h 6858000"/>
              <a:gd name="connsiteX47" fmla="*/ 5188593 w 6096000"/>
              <a:gd name="connsiteY47" fmla="*/ 1807109 h 6858000"/>
              <a:gd name="connsiteX48" fmla="*/ 5185920 w 6096000"/>
              <a:gd name="connsiteY48" fmla="*/ 1821003 h 6858000"/>
              <a:gd name="connsiteX49" fmla="*/ 5183543 w 6096000"/>
              <a:gd name="connsiteY49" fmla="*/ 1824832 h 6858000"/>
              <a:gd name="connsiteX50" fmla="*/ 5182235 w 6096000"/>
              <a:gd name="connsiteY50" fmla="*/ 1830429 h 6858000"/>
              <a:gd name="connsiteX51" fmla="*/ 5182525 w 6096000"/>
              <a:gd name="connsiteY51" fmla="*/ 1830569 h 6858000"/>
              <a:gd name="connsiteX52" fmla="*/ 5180663 w 6096000"/>
              <a:gd name="connsiteY52" fmla="*/ 1835810 h 6858000"/>
              <a:gd name="connsiteX53" fmla="*/ 5167452 w 6096000"/>
              <a:gd name="connsiteY53" fmla="*/ 1861483 h 6858000"/>
              <a:gd name="connsiteX54" fmla="*/ 5174266 w 6096000"/>
              <a:gd name="connsiteY54" fmla="*/ 1892417 h 6858000"/>
              <a:gd name="connsiteX55" fmla="*/ 5189262 w 6096000"/>
              <a:gd name="connsiteY55" fmla="*/ 1895114 h 6858000"/>
              <a:gd name="connsiteX56" fmla="*/ 5187100 w 6096000"/>
              <a:gd name="connsiteY56" fmla="*/ 1899379 h 6858000"/>
              <a:gd name="connsiteX57" fmla="*/ 5180471 w 6096000"/>
              <a:gd name="connsiteY57" fmla="*/ 1907867 h 6858000"/>
              <a:gd name="connsiteX58" fmla="*/ 5181361 w 6096000"/>
              <a:gd name="connsiteY58" fmla="*/ 1910265 h 6858000"/>
              <a:gd name="connsiteX59" fmla="*/ 5178268 w 6096000"/>
              <a:gd name="connsiteY59" fmla="*/ 1935584 h 6858000"/>
              <a:gd name="connsiteX60" fmla="*/ 5183619 w 6096000"/>
              <a:gd name="connsiteY60" fmla="*/ 1942021 h 6858000"/>
              <a:gd name="connsiteX61" fmla="*/ 5184480 w 6096000"/>
              <a:gd name="connsiteY61" fmla="*/ 1945112 h 6858000"/>
              <a:gd name="connsiteX62" fmla="*/ 5172776 w 6096000"/>
              <a:gd name="connsiteY62" fmla="*/ 1961162 h 6858000"/>
              <a:gd name="connsiteX63" fmla="*/ 5168513 w 6096000"/>
              <a:gd name="connsiteY63" fmla="*/ 1969445 h 6858000"/>
              <a:gd name="connsiteX64" fmla="*/ 5126597 w 6096000"/>
              <a:gd name="connsiteY64" fmla="*/ 2024270 h 6858000"/>
              <a:gd name="connsiteX65" fmla="*/ 5119528 w 6096000"/>
              <a:gd name="connsiteY65" fmla="*/ 2107942 h 6858000"/>
              <a:gd name="connsiteX66" fmla="*/ 5110356 w 6096000"/>
              <a:gd name="connsiteY66" fmla="*/ 2193455 h 6858000"/>
              <a:gd name="connsiteX67" fmla="*/ 5104992 w 6096000"/>
              <a:gd name="connsiteY67" fmla="*/ 2260088 h 6858000"/>
              <a:gd name="connsiteX68" fmla="*/ 5059439 w 6096000"/>
              <a:gd name="connsiteY68" fmla="*/ 2335735 h 6858000"/>
              <a:gd name="connsiteX69" fmla="*/ 5022061 w 6096000"/>
              <a:gd name="connsiteY69" fmla="*/ 2408995 h 6858000"/>
              <a:gd name="connsiteX70" fmla="*/ 5022253 w 6096000"/>
              <a:gd name="connsiteY70" fmla="*/ 2445869 h 6858000"/>
              <a:gd name="connsiteX71" fmla="*/ 5011426 w 6096000"/>
              <a:gd name="connsiteY71" fmla="*/ 2496499 h 6858000"/>
              <a:gd name="connsiteX72" fmla="*/ 4994224 w 6096000"/>
              <a:gd name="connsiteY72" fmla="*/ 2549900 h 6858000"/>
              <a:gd name="connsiteX73" fmla="*/ 4995245 w 6096000"/>
              <a:gd name="connsiteY73" fmla="*/ 2596456 h 6858000"/>
              <a:gd name="connsiteX74" fmla="*/ 4988570 w 6096000"/>
              <a:gd name="connsiteY74" fmla="*/ 2606088 h 6858000"/>
              <a:gd name="connsiteX75" fmla="*/ 4988371 w 6096000"/>
              <a:gd name="connsiteY75" fmla="*/ 2635351 h 6858000"/>
              <a:gd name="connsiteX76" fmla="*/ 4983212 w 6096000"/>
              <a:gd name="connsiteY76" fmla="*/ 2665666 h 6858000"/>
              <a:gd name="connsiteX77" fmla="*/ 4968234 w 6096000"/>
              <a:gd name="connsiteY77" fmla="*/ 2715895 h 6858000"/>
              <a:gd name="connsiteX78" fmla="*/ 4975888 w 6096000"/>
              <a:gd name="connsiteY78" fmla="*/ 2725052 h 6858000"/>
              <a:gd name="connsiteX79" fmla="*/ 4980195 w 6096000"/>
              <a:gd name="connsiteY79" fmla="*/ 2726489 h 6858000"/>
              <a:gd name="connsiteX80" fmla="*/ 4976218 w 6096000"/>
              <a:gd name="connsiteY80" fmla="*/ 2740278 h 6858000"/>
              <a:gd name="connsiteX81" fmla="*/ 4980571 w 6096000"/>
              <a:gd name="connsiteY81" fmla="*/ 2751112 h 6858000"/>
              <a:gd name="connsiteX82" fmla="*/ 4973893 w 6096000"/>
              <a:gd name="connsiteY82" fmla="*/ 2760208 h 6858000"/>
              <a:gd name="connsiteX83" fmla="*/ 4979005 w 6096000"/>
              <a:gd name="connsiteY83" fmla="*/ 2790136 h 6858000"/>
              <a:gd name="connsiteX84" fmla="*/ 4986137 w 6096000"/>
              <a:gd name="connsiteY84" fmla="*/ 2804183 h 6858000"/>
              <a:gd name="connsiteX85" fmla="*/ 4986175 w 6096000"/>
              <a:gd name="connsiteY85" fmla="*/ 2825860 h 6858000"/>
              <a:gd name="connsiteX86" fmla="*/ 4993936 w 6096000"/>
              <a:gd name="connsiteY86" fmla="*/ 2911749 h 6858000"/>
              <a:gd name="connsiteX87" fmla="*/ 4992563 w 6096000"/>
              <a:gd name="connsiteY87" fmla="*/ 2977278 h 6858000"/>
              <a:gd name="connsiteX88" fmla="*/ 4980516 w 6096000"/>
              <a:gd name="connsiteY88" fmla="*/ 2991092 h 6858000"/>
              <a:gd name="connsiteX89" fmla="*/ 4992801 w 6096000"/>
              <a:gd name="connsiteY89" fmla="*/ 3020247 h 6858000"/>
              <a:gd name="connsiteX90" fmla="*/ 5014805 w 6096000"/>
              <a:gd name="connsiteY90" fmla="*/ 3065434 h 6858000"/>
              <a:gd name="connsiteX91" fmla="*/ 5002733 w 6096000"/>
              <a:gd name="connsiteY91" fmla="*/ 3103777 h 6858000"/>
              <a:gd name="connsiteX92" fmla="*/ 5002941 w 6096000"/>
              <a:gd name="connsiteY92" fmla="*/ 3151828 h 6858000"/>
              <a:gd name="connsiteX93" fmla="*/ 5002883 w 6096000"/>
              <a:gd name="connsiteY93" fmla="*/ 3180546 h 6858000"/>
              <a:gd name="connsiteX94" fmla="*/ 5016711 w 6096000"/>
              <a:gd name="connsiteY94" fmla="*/ 3258677 h 6858000"/>
              <a:gd name="connsiteX95" fmla="*/ 5017918 w 6096000"/>
              <a:gd name="connsiteY95" fmla="*/ 3262610 h 6858000"/>
              <a:gd name="connsiteX96" fmla="*/ 5011672 w 6096000"/>
              <a:gd name="connsiteY96" fmla="*/ 3277179 h 6858000"/>
              <a:gd name="connsiteX97" fmla="*/ 5009344 w 6096000"/>
              <a:gd name="connsiteY97" fmla="*/ 3278130 h 6858000"/>
              <a:gd name="connsiteX98" fmla="*/ 5026770 w 6096000"/>
              <a:gd name="connsiteY98" fmla="*/ 3325671 h 6858000"/>
              <a:gd name="connsiteX99" fmla="*/ 5024571 w 6096000"/>
              <a:gd name="connsiteY99" fmla="*/ 3332072 h 6858000"/>
              <a:gd name="connsiteX100" fmla="*/ 5041705 w 6096000"/>
              <a:gd name="connsiteY100" fmla="*/ 3362948 h 6858000"/>
              <a:gd name="connsiteX101" fmla="*/ 5047477 w 6096000"/>
              <a:gd name="connsiteY101" fmla="*/ 3378959 h 6858000"/>
              <a:gd name="connsiteX102" fmla="*/ 5060758 w 6096000"/>
              <a:gd name="connsiteY102" fmla="*/ 3407057 h 6858000"/>
              <a:gd name="connsiteX103" fmla="*/ 5058968 w 6096000"/>
              <a:gd name="connsiteY103" fmla="*/ 3409825 h 6858000"/>
              <a:gd name="connsiteX104" fmla="*/ 5062667 w 6096000"/>
              <a:gd name="connsiteY104" fmla="*/ 3415218 h 6858000"/>
              <a:gd name="connsiteX105" fmla="*/ 5060928 w 6096000"/>
              <a:gd name="connsiteY105" fmla="*/ 3419880 h 6858000"/>
              <a:gd name="connsiteX106" fmla="*/ 5062923 w 6096000"/>
              <a:gd name="connsiteY106" fmla="*/ 3424545 h 6858000"/>
              <a:gd name="connsiteX107" fmla="*/ 5064623 w 6096000"/>
              <a:gd name="connsiteY107" fmla="*/ 3476412 h 6858000"/>
              <a:gd name="connsiteX108" fmla="*/ 5069684 w 6096000"/>
              <a:gd name="connsiteY108" fmla="*/ 3486850 h 6858000"/>
              <a:gd name="connsiteX109" fmla="*/ 5063339 w 6096000"/>
              <a:gd name="connsiteY109" fmla="*/ 3496391 h 6858000"/>
              <a:gd name="connsiteX110" fmla="*/ 5070139 w 6096000"/>
              <a:gd name="connsiteY110" fmla="*/ 3531201 h 6858000"/>
              <a:gd name="connsiteX111" fmla="*/ 5079896 w 6096000"/>
              <a:gd name="connsiteY111" fmla="*/ 3542019 h 6858000"/>
              <a:gd name="connsiteX112" fmla="*/ 5087540 w 6096000"/>
              <a:gd name="connsiteY112" fmla="*/ 3552249 h 6858000"/>
              <a:gd name="connsiteX113" fmla="*/ 5087902 w 6096000"/>
              <a:gd name="connsiteY113" fmla="*/ 3553678 h 6858000"/>
              <a:gd name="connsiteX114" fmla="*/ 5091509 w 6096000"/>
              <a:gd name="connsiteY114" fmla="*/ 3568021 h 6858000"/>
              <a:gd name="connsiteX115" fmla="*/ 5091934 w 6096000"/>
              <a:gd name="connsiteY115" fmla="*/ 3569719 h 6858000"/>
              <a:gd name="connsiteX116" fmla="*/ 5089362 w 6096000"/>
              <a:gd name="connsiteY116" fmla="*/ 3586412 h 6858000"/>
              <a:gd name="connsiteX117" fmla="*/ 5092358 w 6096000"/>
              <a:gd name="connsiteY117" fmla="*/ 3597336 h 6858000"/>
              <a:gd name="connsiteX118" fmla="*/ 5084254 w 6096000"/>
              <a:gd name="connsiteY118" fmla="*/ 3606007 h 6858000"/>
              <a:gd name="connsiteX119" fmla="*/ 5084281 w 6096000"/>
              <a:gd name="connsiteY119" fmla="*/ 3641228 h 6858000"/>
              <a:gd name="connsiteX120" fmla="*/ 5091848 w 6096000"/>
              <a:gd name="connsiteY120" fmla="*/ 3653088 h 6858000"/>
              <a:gd name="connsiteX121" fmla="*/ 5097436 w 6096000"/>
              <a:gd name="connsiteY121" fmla="*/ 3664114 h 6858000"/>
              <a:gd name="connsiteX122" fmla="*/ 5097518 w 6096000"/>
              <a:gd name="connsiteY122" fmla="*/ 3665569 h 6858000"/>
              <a:gd name="connsiteX123" fmla="*/ 5099829 w 6096000"/>
              <a:gd name="connsiteY123" fmla="*/ 3707357 h 6858000"/>
              <a:gd name="connsiteX124" fmla="*/ 5114696 w 6096000"/>
              <a:gd name="connsiteY124" fmla="*/ 3778166 h 6858000"/>
              <a:gd name="connsiteX125" fmla="*/ 5135379 w 6096000"/>
              <a:gd name="connsiteY125" fmla="*/ 3878222 h 6858000"/>
              <a:gd name="connsiteX126" fmla="*/ 5130138 w 6096000"/>
              <a:gd name="connsiteY126" fmla="*/ 4048117 h 6858000"/>
              <a:gd name="connsiteX127" fmla="*/ 5090040 w 6096000"/>
              <a:gd name="connsiteY127" fmla="*/ 4219510 h 6858000"/>
              <a:gd name="connsiteX128" fmla="*/ 5092812 w 6096000"/>
              <a:gd name="connsiteY128" fmla="*/ 4411258 h 6858000"/>
              <a:gd name="connsiteX129" fmla="*/ 5084599 w 6096000"/>
              <a:gd name="connsiteY129" fmla="*/ 4488531 h 6858000"/>
              <a:gd name="connsiteX130" fmla="*/ 5084072 w 6096000"/>
              <a:gd name="connsiteY130" fmla="*/ 4539168 h 6858000"/>
              <a:gd name="connsiteX131" fmla="*/ 5068936 w 6096000"/>
              <a:gd name="connsiteY131" fmla="*/ 4625153 h 6858000"/>
              <a:gd name="connsiteX132" fmla="*/ 5059114 w 6096000"/>
              <a:gd name="connsiteY132" fmla="*/ 4733115 h 6858000"/>
              <a:gd name="connsiteX133" fmla="*/ 5037209 w 6096000"/>
              <a:gd name="connsiteY133" fmla="*/ 4844323 h 6858000"/>
              <a:gd name="connsiteX134" fmla="*/ 5020638 w 6096000"/>
              <a:gd name="connsiteY134" fmla="*/ 4877992 h 6858000"/>
              <a:gd name="connsiteX135" fmla="*/ 5006413 w 6096000"/>
              <a:gd name="connsiteY135" fmla="*/ 4925805 h 6858000"/>
              <a:gd name="connsiteX136" fmla="*/ 4971037 w 6096000"/>
              <a:gd name="connsiteY136" fmla="*/ 5009272 h 6858000"/>
              <a:gd name="connsiteX137" fmla="*/ 4963105 w 6096000"/>
              <a:gd name="connsiteY137" fmla="*/ 5111369 h 6858000"/>
              <a:gd name="connsiteX138" fmla="*/ 4976341 w 6096000"/>
              <a:gd name="connsiteY138" fmla="*/ 5210876 h 6858000"/>
              <a:gd name="connsiteX139" fmla="*/ 4980617 w 6096000"/>
              <a:gd name="connsiteY139" fmla="*/ 5269726 h 6858000"/>
              <a:gd name="connsiteX140" fmla="*/ 4997733 w 6096000"/>
              <a:gd name="connsiteY140" fmla="*/ 5464225 h 6858000"/>
              <a:gd name="connsiteX141" fmla="*/ 5001400 w 6096000"/>
              <a:gd name="connsiteY141" fmla="*/ 5594585 h 6858000"/>
              <a:gd name="connsiteX142" fmla="*/ 4983700 w 6096000"/>
              <a:gd name="connsiteY142" fmla="*/ 5667896 h 6858000"/>
              <a:gd name="connsiteX143" fmla="*/ 4968506 w 6096000"/>
              <a:gd name="connsiteY143" fmla="*/ 5769225 h 6858000"/>
              <a:gd name="connsiteX144" fmla="*/ 4969765 w 6096000"/>
              <a:gd name="connsiteY144" fmla="*/ 5823324 h 6858000"/>
              <a:gd name="connsiteX145" fmla="*/ 4966129 w 6096000"/>
              <a:gd name="connsiteY145" fmla="*/ 5862699 h 6858000"/>
              <a:gd name="connsiteX146" fmla="*/ 4970695 w 6096000"/>
              <a:gd name="connsiteY146" fmla="*/ 5906467 h 6858000"/>
              <a:gd name="connsiteX147" fmla="*/ 4991568 w 6096000"/>
              <a:gd name="connsiteY147" fmla="*/ 5939847 h 6858000"/>
              <a:gd name="connsiteX148" fmla="*/ 4986815 w 6096000"/>
              <a:gd name="connsiteY148" fmla="*/ 5973994 h 6858000"/>
              <a:gd name="connsiteX149" fmla="*/ 4987776 w 6096000"/>
              <a:gd name="connsiteY149" fmla="*/ 6089693 h 6858000"/>
              <a:gd name="connsiteX150" fmla="*/ 4991621 w 6096000"/>
              <a:gd name="connsiteY150" fmla="*/ 6224938 h 6858000"/>
              <a:gd name="connsiteX151" fmla="*/ 5017157 w 6096000"/>
              <a:gd name="connsiteY151" fmla="*/ 6370251 h 6858000"/>
              <a:gd name="connsiteX152" fmla="*/ 5040797 w 6096000"/>
              <a:gd name="connsiteY152" fmla="*/ 6541313 h 6858000"/>
              <a:gd name="connsiteX153" fmla="*/ 5045375 w 6096000"/>
              <a:gd name="connsiteY153" fmla="*/ 6640957 h 6858000"/>
              <a:gd name="connsiteX154" fmla="*/ 5058442 w 6096000"/>
              <a:gd name="connsiteY154" fmla="*/ 6705297 h 6858000"/>
              <a:gd name="connsiteX155" fmla="*/ 5071125 w 6096000"/>
              <a:gd name="connsiteY155" fmla="*/ 6759582 h 6858000"/>
              <a:gd name="connsiteX156" fmla="*/ 5069172 w 6096000"/>
              <a:gd name="connsiteY156" fmla="*/ 6817746 h 6858000"/>
              <a:gd name="connsiteX157" fmla="*/ 5072322 w 6096000"/>
              <a:gd name="connsiteY157" fmla="*/ 6843646 h 6858000"/>
              <a:gd name="connsiteX158" fmla="*/ 5091388 w 6096000"/>
              <a:gd name="connsiteY158" fmla="*/ 6857998 h 6858000"/>
              <a:gd name="connsiteX159" fmla="*/ 6096000 w 6096000"/>
              <a:gd name="connsiteY159" fmla="*/ 6857998 h 6858000"/>
              <a:gd name="connsiteX160" fmla="*/ 6096000 w 6096000"/>
              <a:gd name="connsiteY160" fmla="*/ 6858000 h 6858000"/>
              <a:gd name="connsiteX161" fmla="*/ 0 w 6096000"/>
              <a:gd name="connsiteY16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5567517" y="0"/>
                </a:lnTo>
                <a:lnTo>
                  <a:pt x="5566938" y="1705"/>
                </a:lnTo>
                <a:cubicBezTo>
                  <a:pt x="5563126" y="8440"/>
                  <a:pt x="5558112" y="13784"/>
                  <a:pt x="5551594" y="17287"/>
                </a:cubicBezTo>
                <a:cubicBezTo>
                  <a:pt x="5562364" y="82036"/>
                  <a:pt x="5510349" y="69804"/>
                  <a:pt x="5545641" y="130336"/>
                </a:cubicBezTo>
                <a:cubicBezTo>
                  <a:pt x="5526953" y="117589"/>
                  <a:pt x="5536978" y="162458"/>
                  <a:pt x="5538289" y="187093"/>
                </a:cubicBezTo>
                <a:cubicBezTo>
                  <a:pt x="5536205" y="226511"/>
                  <a:pt x="5545722" y="205530"/>
                  <a:pt x="5545790" y="265704"/>
                </a:cubicBezTo>
                <a:cubicBezTo>
                  <a:pt x="5542296" y="317533"/>
                  <a:pt x="5543813" y="325288"/>
                  <a:pt x="5542313" y="354566"/>
                </a:cubicBezTo>
                <a:lnTo>
                  <a:pt x="5524126" y="472000"/>
                </a:lnTo>
                <a:lnTo>
                  <a:pt x="5522170" y="473782"/>
                </a:lnTo>
                <a:cubicBezTo>
                  <a:pt x="5517847" y="482008"/>
                  <a:pt x="5518682" y="487340"/>
                  <a:pt x="5521798" y="491380"/>
                </a:cubicBezTo>
                <a:lnTo>
                  <a:pt x="5536419" y="531675"/>
                </a:lnTo>
                <a:lnTo>
                  <a:pt x="5533435" y="536015"/>
                </a:lnTo>
                <a:lnTo>
                  <a:pt x="5538088" y="572092"/>
                </a:lnTo>
                <a:lnTo>
                  <a:pt x="5536061" y="572511"/>
                </a:lnTo>
                <a:cubicBezTo>
                  <a:pt x="5531611" y="574271"/>
                  <a:pt x="5528529" y="577121"/>
                  <a:pt x="5528218" y="582332"/>
                </a:cubicBezTo>
                <a:cubicBezTo>
                  <a:pt x="5498002" y="573171"/>
                  <a:pt x="5516262" y="585107"/>
                  <a:pt x="5518011" y="601285"/>
                </a:cubicBezTo>
                <a:cubicBezTo>
                  <a:pt x="5508838" y="617831"/>
                  <a:pt x="5480684" y="666964"/>
                  <a:pt x="5473174" y="681608"/>
                </a:cubicBezTo>
                <a:cubicBezTo>
                  <a:pt x="5473102" y="684122"/>
                  <a:pt x="5473033" y="686637"/>
                  <a:pt x="5472963" y="689151"/>
                </a:cubicBezTo>
                <a:lnTo>
                  <a:pt x="5472485" y="689289"/>
                </a:lnTo>
                <a:cubicBezTo>
                  <a:pt x="5471434" y="690905"/>
                  <a:pt x="5470986" y="693376"/>
                  <a:pt x="5471326" y="697222"/>
                </a:cubicBezTo>
                <a:cubicBezTo>
                  <a:pt x="5471606" y="703992"/>
                  <a:pt x="5471884" y="710761"/>
                  <a:pt x="5472164" y="717531"/>
                </a:cubicBezTo>
                <a:lnTo>
                  <a:pt x="5468891" y="722494"/>
                </a:lnTo>
                <a:lnTo>
                  <a:pt x="5463081" y="724368"/>
                </a:lnTo>
                <a:lnTo>
                  <a:pt x="5446981" y="752692"/>
                </a:lnTo>
                <a:cubicBezTo>
                  <a:pt x="5454691" y="764380"/>
                  <a:pt x="5422719" y="808083"/>
                  <a:pt x="5417190" y="816346"/>
                </a:cubicBezTo>
                <a:lnTo>
                  <a:pt x="5388958" y="889417"/>
                </a:lnTo>
                <a:cubicBezTo>
                  <a:pt x="5320491" y="969963"/>
                  <a:pt x="5321907" y="1005331"/>
                  <a:pt x="5307044" y="1063288"/>
                </a:cubicBezTo>
                <a:cubicBezTo>
                  <a:pt x="5313332" y="1111028"/>
                  <a:pt x="5317096" y="1110140"/>
                  <a:pt x="5303837" y="1157176"/>
                </a:cubicBezTo>
                <a:cubicBezTo>
                  <a:pt x="5301103" y="1192124"/>
                  <a:pt x="5301884" y="1197232"/>
                  <a:pt x="5286494" y="1210776"/>
                </a:cubicBezTo>
                <a:lnTo>
                  <a:pt x="5282463" y="1301993"/>
                </a:lnTo>
                <a:lnTo>
                  <a:pt x="5252235" y="1360879"/>
                </a:lnTo>
                <a:lnTo>
                  <a:pt x="5244497" y="1404045"/>
                </a:lnTo>
                <a:lnTo>
                  <a:pt x="5223823" y="1429568"/>
                </a:lnTo>
                <a:lnTo>
                  <a:pt x="5224851" y="1430305"/>
                </a:lnTo>
                <a:cubicBezTo>
                  <a:pt x="5226697" y="1432466"/>
                  <a:pt x="5214738" y="1459891"/>
                  <a:pt x="5212394" y="1463304"/>
                </a:cubicBezTo>
                <a:cubicBezTo>
                  <a:pt x="5209912" y="1477394"/>
                  <a:pt x="5213027" y="1501295"/>
                  <a:pt x="5209958" y="1514846"/>
                </a:cubicBezTo>
                <a:lnTo>
                  <a:pt x="5206417" y="1519731"/>
                </a:lnTo>
                <a:lnTo>
                  <a:pt x="5206640" y="1519929"/>
                </a:lnTo>
                <a:cubicBezTo>
                  <a:pt x="5206490" y="1521210"/>
                  <a:pt x="5209710" y="1543635"/>
                  <a:pt x="5207632" y="1546022"/>
                </a:cubicBezTo>
                <a:lnTo>
                  <a:pt x="5212030" y="1578752"/>
                </a:lnTo>
                <a:cubicBezTo>
                  <a:pt x="5206147" y="1605585"/>
                  <a:pt x="5226381" y="1622803"/>
                  <a:pt x="5203533" y="1647555"/>
                </a:cubicBezTo>
                <a:cubicBezTo>
                  <a:pt x="5198128" y="1672675"/>
                  <a:pt x="5203213" y="1694404"/>
                  <a:pt x="5190877" y="1715685"/>
                </a:cubicBezTo>
                <a:cubicBezTo>
                  <a:pt x="5196815" y="1724301"/>
                  <a:pt x="5198098" y="1732435"/>
                  <a:pt x="5184235" y="1740358"/>
                </a:cubicBezTo>
                <a:cubicBezTo>
                  <a:pt x="5182625" y="1763793"/>
                  <a:pt x="5198368" y="1769422"/>
                  <a:pt x="5181475" y="1784314"/>
                </a:cubicBezTo>
                <a:cubicBezTo>
                  <a:pt x="5205987" y="1797417"/>
                  <a:pt x="5195246" y="1798221"/>
                  <a:pt x="5185845" y="1804434"/>
                </a:cubicBezTo>
                <a:lnTo>
                  <a:pt x="5185068" y="1805316"/>
                </a:lnTo>
                <a:lnTo>
                  <a:pt x="5188593" y="1807109"/>
                </a:lnTo>
                <a:lnTo>
                  <a:pt x="5185920" y="1821003"/>
                </a:lnTo>
                <a:lnTo>
                  <a:pt x="5183543" y="1824832"/>
                </a:lnTo>
                <a:cubicBezTo>
                  <a:pt x="5182284" y="1827468"/>
                  <a:pt x="5181937" y="1829219"/>
                  <a:pt x="5182235" y="1830429"/>
                </a:cubicBezTo>
                <a:lnTo>
                  <a:pt x="5182525" y="1830569"/>
                </a:lnTo>
                <a:lnTo>
                  <a:pt x="5180663" y="1835810"/>
                </a:lnTo>
                <a:cubicBezTo>
                  <a:pt x="5176779" y="1844665"/>
                  <a:pt x="5172297" y="1853278"/>
                  <a:pt x="5167452" y="1861483"/>
                </a:cubicBezTo>
                <a:cubicBezTo>
                  <a:pt x="5179827" y="1866643"/>
                  <a:pt x="5166788" y="1884999"/>
                  <a:pt x="5174266" y="1892417"/>
                </a:cubicBezTo>
                <a:lnTo>
                  <a:pt x="5189262" y="1895114"/>
                </a:lnTo>
                <a:lnTo>
                  <a:pt x="5187100" y="1899379"/>
                </a:lnTo>
                <a:lnTo>
                  <a:pt x="5180471" y="1907867"/>
                </a:lnTo>
                <a:cubicBezTo>
                  <a:pt x="5179609" y="1909162"/>
                  <a:pt x="5179647" y="1909994"/>
                  <a:pt x="5181361" y="1910265"/>
                </a:cubicBezTo>
                <a:cubicBezTo>
                  <a:pt x="5180995" y="1914884"/>
                  <a:pt x="5177893" y="1930292"/>
                  <a:pt x="5178268" y="1935584"/>
                </a:cubicBezTo>
                <a:lnTo>
                  <a:pt x="5183619" y="1942021"/>
                </a:lnTo>
                <a:lnTo>
                  <a:pt x="5184480" y="1945112"/>
                </a:lnTo>
                <a:lnTo>
                  <a:pt x="5172776" y="1961162"/>
                </a:lnTo>
                <a:lnTo>
                  <a:pt x="5168513" y="1969445"/>
                </a:lnTo>
                <a:lnTo>
                  <a:pt x="5126597" y="2024270"/>
                </a:lnTo>
                <a:lnTo>
                  <a:pt x="5119528" y="2107942"/>
                </a:lnTo>
                <a:cubicBezTo>
                  <a:pt x="5089290" y="2138038"/>
                  <a:pt x="5110415" y="2159228"/>
                  <a:pt x="5110356" y="2193455"/>
                </a:cubicBezTo>
                <a:cubicBezTo>
                  <a:pt x="5101302" y="2220953"/>
                  <a:pt x="5110381" y="2224200"/>
                  <a:pt x="5104992" y="2260088"/>
                </a:cubicBezTo>
                <a:cubicBezTo>
                  <a:pt x="5096504" y="2291744"/>
                  <a:pt x="5078225" y="2299003"/>
                  <a:pt x="5059439" y="2335735"/>
                </a:cubicBezTo>
                <a:cubicBezTo>
                  <a:pt x="5029465" y="2329020"/>
                  <a:pt x="5058046" y="2407546"/>
                  <a:pt x="5022061" y="2408995"/>
                </a:cubicBezTo>
                <a:cubicBezTo>
                  <a:pt x="5023289" y="2413465"/>
                  <a:pt x="5019654" y="2441580"/>
                  <a:pt x="5022253" y="2445869"/>
                </a:cubicBezTo>
                <a:cubicBezTo>
                  <a:pt x="5022440" y="2449625"/>
                  <a:pt x="5011241" y="2492743"/>
                  <a:pt x="5011426" y="2496499"/>
                </a:cubicBezTo>
                <a:lnTo>
                  <a:pt x="4994224" y="2549900"/>
                </a:lnTo>
                <a:cubicBezTo>
                  <a:pt x="4992353" y="2564757"/>
                  <a:pt x="4998952" y="2582253"/>
                  <a:pt x="4995245" y="2596456"/>
                </a:cubicBezTo>
                <a:lnTo>
                  <a:pt x="4988570" y="2606088"/>
                </a:lnTo>
                <a:cubicBezTo>
                  <a:pt x="4988504" y="2615842"/>
                  <a:pt x="4988436" y="2625597"/>
                  <a:pt x="4988371" y="2635351"/>
                </a:cubicBezTo>
                <a:lnTo>
                  <a:pt x="4983212" y="2665666"/>
                </a:lnTo>
                <a:lnTo>
                  <a:pt x="4968234" y="2715895"/>
                </a:lnTo>
                <a:lnTo>
                  <a:pt x="4975888" y="2725052"/>
                </a:lnTo>
                <a:lnTo>
                  <a:pt x="4980195" y="2726489"/>
                </a:lnTo>
                <a:lnTo>
                  <a:pt x="4976218" y="2740278"/>
                </a:lnTo>
                <a:lnTo>
                  <a:pt x="4980571" y="2751112"/>
                </a:lnTo>
                <a:lnTo>
                  <a:pt x="4973893" y="2760208"/>
                </a:lnTo>
                <a:lnTo>
                  <a:pt x="4979005" y="2790136"/>
                </a:lnTo>
                <a:lnTo>
                  <a:pt x="4986137" y="2804183"/>
                </a:lnTo>
                <a:cubicBezTo>
                  <a:pt x="4986150" y="2811409"/>
                  <a:pt x="4986162" y="2818634"/>
                  <a:pt x="4986175" y="2825860"/>
                </a:cubicBezTo>
                <a:cubicBezTo>
                  <a:pt x="4987474" y="2843788"/>
                  <a:pt x="4992871" y="2886513"/>
                  <a:pt x="4993936" y="2911749"/>
                </a:cubicBezTo>
                <a:cubicBezTo>
                  <a:pt x="4993313" y="2946689"/>
                  <a:pt x="4980300" y="2954448"/>
                  <a:pt x="4992563" y="2977278"/>
                </a:cubicBezTo>
                <a:cubicBezTo>
                  <a:pt x="4985688" y="2983455"/>
                  <a:pt x="4982051" y="2987749"/>
                  <a:pt x="4980516" y="2991092"/>
                </a:cubicBezTo>
                <a:cubicBezTo>
                  <a:pt x="4975910" y="3001119"/>
                  <a:pt x="4990216" y="3002537"/>
                  <a:pt x="4992801" y="3020247"/>
                </a:cubicBezTo>
                <a:cubicBezTo>
                  <a:pt x="4998517" y="3032637"/>
                  <a:pt x="5013148" y="3051512"/>
                  <a:pt x="5014805" y="3065434"/>
                </a:cubicBezTo>
                <a:cubicBezTo>
                  <a:pt x="4998836" y="3057428"/>
                  <a:pt x="5016840" y="3105196"/>
                  <a:pt x="5002733" y="3103777"/>
                </a:cubicBezTo>
                <a:cubicBezTo>
                  <a:pt x="5022381" y="3124610"/>
                  <a:pt x="4997365" y="3128169"/>
                  <a:pt x="5002941" y="3151828"/>
                </a:cubicBezTo>
                <a:cubicBezTo>
                  <a:pt x="5010264" y="3163902"/>
                  <a:pt x="5011356" y="3171780"/>
                  <a:pt x="5002883" y="3180546"/>
                </a:cubicBezTo>
                <a:cubicBezTo>
                  <a:pt x="5038586" y="3236545"/>
                  <a:pt x="5003723" y="3210316"/>
                  <a:pt x="5016711" y="3258677"/>
                </a:cubicBezTo>
                <a:lnTo>
                  <a:pt x="5017918" y="3262610"/>
                </a:lnTo>
                <a:lnTo>
                  <a:pt x="5011672" y="3277179"/>
                </a:lnTo>
                <a:lnTo>
                  <a:pt x="5009344" y="3278130"/>
                </a:lnTo>
                <a:lnTo>
                  <a:pt x="5026770" y="3325671"/>
                </a:lnTo>
                <a:lnTo>
                  <a:pt x="5024571" y="3332072"/>
                </a:lnTo>
                <a:lnTo>
                  <a:pt x="5041705" y="3362948"/>
                </a:lnTo>
                <a:lnTo>
                  <a:pt x="5047477" y="3378959"/>
                </a:lnTo>
                <a:lnTo>
                  <a:pt x="5060758" y="3407057"/>
                </a:lnTo>
                <a:lnTo>
                  <a:pt x="5058968" y="3409825"/>
                </a:lnTo>
                <a:lnTo>
                  <a:pt x="5062667" y="3415218"/>
                </a:lnTo>
                <a:lnTo>
                  <a:pt x="5060928" y="3419880"/>
                </a:lnTo>
                <a:lnTo>
                  <a:pt x="5062923" y="3424545"/>
                </a:lnTo>
                <a:cubicBezTo>
                  <a:pt x="5063537" y="3433967"/>
                  <a:pt x="5063494" y="3466028"/>
                  <a:pt x="5064623" y="3476412"/>
                </a:cubicBezTo>
                <a:lnTo>
                  <a:pt x="5069684" y="3486850"/>
                </a:lnTo>
                <a:lnTo>
                  <a:pt x="5063339" y="3496391"/>
                </a:lnTo>
                <a:lnTo>
                  <a:pt x="5070139" y="3531201"/>
                </a:lnTo>
                <a:lnTo>
                  <a:pt x="5079896" y="3542019"/>
                </a:lnTo>
                <a:lnTo>
                  <a:pt x="5087540" y="3552249"/>
                </a:lnTo>
                <a:lnTo>
                  <a:pt x="5087902" y="3553678"/>
                </a:lnTo>
                <a:lnTo>
                  <a:pt x="5091509" y="3568021"/>
                </a:lnTo>
                <a:lnTo>
                  <a:pt x="5091934" y="3569719"/>
                </a:lnTo>
                <a:lnTo>
                  <a:pt x="5089362" y="3586412"/>
                </a:lnTo>
                <a:lnTo>
                  <a:pt x="5092358" y="3597336"/>
                </a:lnTo>
                <a:lnTo>
                  <a:pt x="5084254" y="3606007"/>
                </a:lnTo>
                <a:cubicBezTo>
                  <a:pt x="5084262" y="3617747"/>
                  <a:pt x="5084273" y="3629488"/>
                  <a:pt x="5084281" y="3641228"/>
                </a:cubicBezTo>
                <a:lnTo>
                  <a:pt x="5091848" y="3653088"/>
                </a:lnTo>
                <a:lnTo>
                  <a:pt x="5097436" y="3664114"/>
                </a:lnTo>
                <a:cubicBezTo>
                  <a:pt x="5097463" y="3664599"/>
                  <a:pt x="5097491" y="3665084"/>
                  <a:pt x="5097518" y="3665569"/>
                </a:cubicBezTo>
                <a:cubicBezTo>
                  <a:pt x="5097915" y="3672776"/>
                  <a:pt x="5096966" y="3688591"/>
                  <a:pt x="5099829" y="3707357"/>
                </a:cubicBezTo>
                <a:cubicBezTo>
                  <a:pt x="5100505" y="3724716"/>
                  <a:pt x="5118078" y="3760234"/>
                  <a:pt x="5114696" y="3778166"/>
                </a:cubicBezTo>
                <a:cubicBezTo>
                  <a:pt x="5141627" y="3845122"/>
                  <a:pt x="5125427" y="3821305"/>
                  <a:pt x="5135379" y="3878222"/>
                </a:cubicBezTo>
                <a:cubicBezTo>
                  <a:pt x="5161519" y="3905047"/>
                  <a:pt x="5125417" y="4015047"/>
                  <a:pt x="5130138" y="4048117"/>
                </a:cubicBezTo>
                <a:cubicBezTo>
                  <a:pt x="5081804" y="4192084"/>
                  <a:pt x="5096262" y="4158987"/>
                  <a:pt x="5090040" y="4219510"/>
                </a:cubicBezTo>
                <a:cubicBezTo>
                  <a:pt x="5104553" y="4280033"/>
                  <a:pt x="5065380" y="4345686"/>
                  <a:pt x="5092812" y="4411258"/>
                </a:cubicBezTo>
                <a:cubicBezTo>
                  <a:pt x="5090630" y="4437329"/>
                  <a:pt x="5083878" y="4473140"/>
                  <a:pt x="5084599" y="4488531"/>
                </a:cubicBezTo>
                <a:cubicBezTo>
                  <a:pt x="5084423" y="4505410"/>
                  <a:pt x="5084248" y="4522289"/>
                  <a:pt x="5084072" y="4539168"/>
                </a:cubicBezTo>
                <a:cubicBezTo>
                  <a:pt x="5072114" y="4567830"/>
                  <a:pt x="5064305" y="4588197"/>
                  <a:pt x="5068936" y="4625153"/>
                </a:cubicBezTo>
                <a:cubicBezTo>
                  <a:pt x="5077433" y="4662889"/>
                  <a:pt x="5065899" y="4679357"/>
                  <a:pt x="5059114" y="4733115"/>
                </a:cubicBezTo>
                <a:cubicBezTo>
                  <a:pt x="5068687" y="4752352"/>
                  <a:pt x="5055370" y="4832308"/>
                  <a:pt x="5037209" y="4844323"/>
                </a:cubicBezTo>
                <a:cubicBezTo>
                  <a:pt x="5033444" y="4857054"/>
                  <a:pt x="5040194" y="4871554"/>
                  <a:pt x="5020638" y="4877992"/>
                </a:cubicBezTo>
                <a:cubicBezTo>
                  <a:pt x="4997151" y="4888353"/>
                  <a:pt x="5034418" y="4931200"/>
                  <a:pt x="5006413" y="4925805"/>
                </a:cubicBezTo>
                <a:cubicBezTo>
                  <a:pt x="5031964" y="4956261"/>
                  <a:pt x="4982840" y="4982633"/>
                  <a:pt x="4971037" y="5009272"/>
                </a:cubicBezTo>
                <a:cubicBezTo>
                  <a:pt x="4973259" y="5034036"/>
                  <a:pt x="4968375" y="5053859"/>
                  <a:pt x="4963105" y="5111369"/>
                </a:cubicBezTo>
                <a:cubicBezTo>
                  <a:pt x="4973224" y="5141336"/>
                  <a:pt x="4937413" y="5161742"/>
                  <a:pt x="4976341" y="5210876"/>
                </a:cubicBezTo>
                <a:cubicBezTo>
                  <a:pt x="4972455" y="5212581"/>
                  <a:pt x="4977054" y="5227501"/>
                  <a:pt x="4980617" y="5269726"/>
                </a:cubicBezTo>
                <a:cubicBezTo>
                  <a:pt x="4984182" y="5311951"/>
                  <a:pt x="4990390" y="5400671"/>
                  <a:pt x="4997733" y="5464225"/>
                </a:cubicBezTo>
                <a:cubicBezTo>
                  <a:pt x="5001765" y="5536542"/>
                  <a:pt x="4990225" y="5517959"/>
                  <a:pt x="5001400" y="5594585"/>
                </a:cubicBezTo>
                <a:cubicBezTo>
                  <a:pt x="4999908" y="5619318"/>
                  <a:pt x="4974042" y="5647975"/>
                  <a:pt x="4983700" y="5667896"/>
                </a:cubicBezTo>
                <a:cubicBezTo>
                  <a:pt x="4976834" y="5696311"/>
                  <a:pt x="4975579" y="5738356"/>
                  <a:pt x="4968506" y="5769225"/>
                </a:cubicBezTo>
                <a:cubicBezTo>
                  <a:pt x="4968926" y="5787258"/>
                  <a:pt x="4969344" y="5805291"/>
                  <a:pt x="4969765" y="5823324"/>
                </a:cubicBezTo>
                <a:cubicBezTo>
                  <a:pt x="4966122" y="5853058"/>
                  <a:pt x="4965608" y="5838948"/>
                  <a:pt x="4966129" y="5862699"/>
                </a:cubicBezTo>
                <a:lnTo>
                  <a:pt x="4970695" y="5906467"/>
                </a:lnTo>
                <a:lnTo>
                  <a:pt x="4991568" y="5939847"/>
                </a:lnTo>
                <a:cubicBezTo>
                  <a:pt x="4998848" y="5955713"/>
                  <a:pt x="4974731" y="5940131"/>
                  <a:pt x="4986815" y="5973994"/>
                </a:cubicBezTo>
                <a:cubicBezTo>
                  <a:pt x="4961187" y="5997051"/>
                  <a:pt x="4983444" y="6032039"/>
                  <a:pt x="4987776" y="6089693"/>
                </a:cubicBezTo>
                <a:lnTo>
                  <a:pt x="4991621" y="6224938"/>
                </a:lnTo>
                <a:cubicBezTo>
                  <a:pt x="4988442" y="6270972"/>
                  <a:pt x="5008962" y="6317522"/>
                  <a:pt x="5017157" y="6370251"/>
                </a:cubicBezTo>
                <a:cubicBezTo>
                  <a:pt x="5025353" y="6422980"/>
                  <a:pt x="5039938" y="6490855"/>
                  <a:pt x="5040797" y="6541313"/>
                </a:cubicBezTo>
                <a:cubicBezTo>
                  <a:pt x="5039898" y="6576319"/>
                  <a:pt x="5031912" y="6591883"/>
                  <a:pt x="5045375" y="6640957"/>
                </a:cubicBezTo>
                <a:cubicBezTo>
                  <a:pt x="5057505" y="6669536"/>
                  <a:pt x="5052276" y="6675394"/>
                  <a:pt x="5058442" y="6705297"/>
                </a:cubicBezTo>
                <a:cubicBezTo>
                  <a:pt x="5057367" y="6727133"/>
                  <a:pt x="5067901" y="6732087"/>
                  <a:pt x="5071125" y="6759582"/>
                </a:cubicBezTo>
                <a:cubicBezTo>
                  <a:pt x="5055614" y="6796071"/>
                  <a:pt x="5051656" y="6769544"/>
                  <a:pt x="5069172" y="6817746"/>
                </a:cubicBezTo>
                <a:cubicBezTo>
                  <a:pt x="5060956" y="6828354"/>
                  <a:pt x="5064525" y="6836369"/>
                  <a:pt x="5072322" y="6843646"/>
                </a:cubicBezTo>
                <a:lnTo>
                  <a:pt x="5091388" y="6857998"/>
                </a:lnTo>
                <a:lnTo>
                  <a:pt x="6096000" y="6857998"/>
                </a:lnTo>
                <a:lnTo>
                  <a:pt x="6096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3D9ECEB3-2DCF-1A4F-8A12-42299A2B5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57200"/>
            <a:ext cx="2804505" cy="99812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/>
            <a:r>
              <a:rPr lang="en-US" sz="1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Hvordan gjøre det enkelt  å holde workshop i Kunnskap til beslutning (Ktb)?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A514135-D274-AE40-8AB9-EB1F47BA72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6774" y="1645576"/>
            <a:ext cx="2570251" cy="2931440"/>
          </a:xfrm>
        </p:spPr>
        <p:txBody>
          <a:bodyPr vert="horz" lIns="91440" tIns="45720" rIns="91440" bIns="45720" rtlCol="0" anchor="t">
            <a:normAutofit/>
          </a:bodyPr>
          <a:lstStyle/>
          <a:p>
            <a:pPr indent="-228600" defTabSz="914400"/>
            <a:r>
              <a:rPr lang="en-US" sz="1500" err="1"/>
              <a:t>Videreutviklet</a:t>
            </a:r>
            <a:r>
              <a:rPr lang="en-US" sz="1500"/>
              <a:t> Eva`s PP</a:t>
            </a:r>
            <a:endParaRPr lang="en-US" sz="1500" dirty="0"/>
          </a:p>
          <a:p>
            <a:pPr indent="-228600" defTabSz="914400"/>
            <a:r>
              <a:rPr lang="en-US" sz="1500"/>
              <a:t>Innspill</a:t>
            </a:r>
            <a:r>
              <a:rPr lang="en-US" sz="1500" dirty="0"/>
              <a:t> </a:t>
            </a:r>
            <a:r>
              <a:rPr lang="en-US" sz="1500" dirty="0" err="1"/>
              <a:t>fra</a:t>
            </a:r>
            <a:r>
              <a:rPr lang="en-US" sz="1500" dirty="0"/>
              <a:t> Bergen </a:t>
            </a:r>
            <a:r>
              <a:rPr lang="en-US" sz="1500" dirty="0" err="1"/>
              <a:t>kommune</a:t>
            </a:r>
            <a:r>
              <a:rPr lang="en-US" sz="1500" dirty="0"/>
              <a:t> v/ Truls </a:t>
            </a:r>
            <a:r>
              <a:rPr lang="en-US" sz="1500" dirty="0" err="1"/>
              <a:t>og</a:t>
            </a:r>
            <a:r>
              <a:rPr lang="en-US" sz="1500" dirty="0"/>
              <a:t> Herdis</a:t>
            </a:r>
            <a:endParaRPr lang="en-US" sz="1500">
              <a:cs typeface="Calibri" panose="020F0502020204030204"/>
            </a:endParaRPr>
          </a:p>
          <a:p>
            <a:pPr indent="-228600" defTabSz="914400"/>
            <a:r>
              <a:rPr lang="en-US" sz="1500"/>
              <a:t>Arbeidsgruppe, Heinz, Evy, Herdis og Lillebeth</a:t>
            </a:r>
          </a:p>
          <a:p>
            <a:pPr indent="-228600" defTabSz="914400"/>
            <a:r>
              <a:rPr lang="en-US" sz="1500"/>
              <a:t>Basert på EtD framework</a:t>
            </a:r>
          </a:p>
          <a:p>
            <a:pPr indent="-228600" defTabSz="914400"/>
            <a:r>
              <a:rPr lang="en-US" sz="1500"/>
              <a:t>Inspirert av EtD simuleringsworkshop med Claire og Simon</a:t>
            </a:r>
          </a:p>
          <a:p>
            <a:pPr indent="-228600" defTabSz="914400"/>
            <a:endParaRPr lang="en-US" sz="1500"/>
          </a:p>
        </p:txBody>
      </p:sp>
      <p:pic>
        <p:nvPicPr>
          <p:cNvPr id="10" name="Plassholder for innhold 9">
            <a:extLst>
              <a:ext uri="{FF2B5EF4-FFF2-40B4-BE49-F238E27FC236}">
                <a16:creationId xmlns:a16="http://schemas.microsoft.com/office/drawing/2014/main" id="{4B2B7D1B-DB1E-F968-3314-9E5F759D6127}"/>
              </a:ext>
            </a:extLst>
          </p:cNvPr>
          <p:cNvPicPr>
            <a:picLocks noGrp="1" noChangeAspect="1"/>
          </p:cNvPicPr>
          <p:nvPr>
            <p:ph sz="half" idx="13"/>
          </p:nvPr>
        </p:nvPicPr>
        <p:blipFill>
          <a:blip r:embed="rId2"/>
          <a:stretch>
            <a:fillRect/>
          </a:stretch>
        </p:blipFill>
        <p:spPr>
          <a:xfrm>
            <a:off x="4084092" y="1189976"/>
            <a:ext cx="4616356" cy="2781353"/>
          </a:xfrm>
          <a:prstGeom prst="rect">
            <a:avLst/>
          </a:prstGeom>
        </p:spPr>
      </p:pic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0E4DB30-D99C-EB48-B99E-39012DC366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2"/>
            <a:ext cx="3086100" cy="27384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spcAft>
                <a:spcPts val="600"/>
              </a:spcAft>
            </a:pPr>
            <a:r>
              <a:rPr lang="en-US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t>Kunnskapskommunen  |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26334BE-3CA6-5D47-B4E8-20F81B7DFD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2"/>
            <a:ext cx="2057400" cy="27384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t>021 </a:t>
            </a:r>
            <a:r>
              <a:rPr lang="en-US" b="0" i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doi.org/10.5867/medwave.2021.04.8182</a:t>
            </a:r>
            <a:endParaRPr lang="en-U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187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6D22FA1E-E02A-4FC5-BBA6-577D6DA0C8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8" name="Freeform: Shape 17">
            <a:extLst>
              <a:ext uri="{FF2B5EF4-FFF2-40B4-BE49-F238E27FC236}">
                <a16:creationId xmlns:a16="http://schemas.microsoft.com/office/drawing/2014/main" id="{05D27520-F270-4F3D-A46E-76A337B6E1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custGeom>
            <a:avLst/>
            <a:gdLst>
              <a:gd name="connsiteX0" fmla="*/ 6315529 w 12192000"/>
              <a:gd name="connsiteY0" fmla="*/ 4323896 h 6858000"/>
              <a:gd name="connsiteX1" fmla="*/ 6295588 w 12192000"/>
              <a:gd name="connsiteY1" fmla="*/ 4367579 h 6858000"/>
              <a:gd name="connsiteX2" fmla="*/ 6219229 w 12192000"/>
              <a:gd name="connsiteY2" fmla="*/ 4436818 h 6858000"/>
              <a:gd name="connsiteX3" fmla="*/ 6065687 w 12192000"/>
              <a:gd name="connsiteY3" fmla="*/ 4637204 h 6858000"/>
              <a:gd name="connsiteX4" fmla="*/ 5727387 w 12192000"/>
              <a:gd name="connsiteY4" fmla="*/ 5460076 h 6858000"/>
              <a:gd name="connsiteX5" fmla="*/ 5620972 w 12192000"/>
              <a:gd name="connsiteY5" fmla="*/ 5725836 h 6858000"/>
              <a:gd name="connsiteX6" fmla="*/ 5707795 w 12192000"/>
              <a:gd name="connsiteY6" fmla="*/ 5790089 h 6858000"/>
              <a:gd name="connsiteX7" fmla="*/ 5554627 w 12192000"/>
              <a:gd name="connsiteY7" fmla="*/ 6078873 h 6858000"/>
              <a:gd name="connsiteX8" fmla="*/ 5373489 w 12192000"/>
              <a:gd name="connsiteY8" fmla="*/ 6402408 h 6858000"/>
              <a:gd name="connsiteX9" fmla="*/ 5099999 w 12192000"/>
              <a:gd name="connsiteY9" fmla="*/ 6827527 h 6858000"/>
              <a:gd name="connsiteX10" fmla="*/ 5078133 w 12192000"/>
              <a:gd name="connsiteY10" fmla="*/ 6857998 h 6858000"/>
              <a:gd name="connsiteX11" fmla="*/ 9179960 w 12192000"/>
              <a:gd name="connsiteY11" fmla="*/ 6857998 h 6858000"/>
              <a:gd name="connsiteX12" fmla="*/ 9179960 w 12192000"/>
              <a:gd name="connsiteY12" fmla="*/ 4323896 h 6858000"/>
              <a:gd name="connsiteX13" fmla="*/ 0 w 12192000"/>
              <a:gd name="connsiteY13" fmla="*/ 0 h 6858000"/>
              <a:gd name="connsiteX14" fmla="*/ 5872711 w 12192000"/>
              <a:gd name="connsiteY14" fmla="*/ 0 h 6858000"/>
              <a:gd name="connsiteX15" fmla="*/ 5885421 w 12192000"/>
              <a:gd name="connsiteY15" fmla="*/ 20207 h 6858000"/>
              <a:gd name="connsiteX16" fmla="*/ 5925300 w 12192000"/>
              <a:gd name="connsiteY16" fmla="*/ 48911 h 6858000"/>
              <a:gd name="connsiteX17" fmla="*/ 5940039 w 12192000"/>
              <a:gd name="connsiteY17" fmla="*/ 101212 h 6858000"/>
              <a:gd name="connsiteX18" fmla="*/ 5969942 w 12192000"/>
              <a:gd name="connsiteY18" fmla="*/ 311282 h 6858000"/>
              <a:gd name="connsiteX19" fmla="*/ 5961238 w 12192000"/>
              <a:gd name="connsiteY19" fmla="*/ 357643 h 6858000"/>
              <a:gd name="connsiteX20" fmla="*/ 5917195 w 12192000"/>
              <a:gd name="connsiteY20" fmla="*/ 420369 h 6858000"/>
              <a:gd name="connsiteX21" fmla="*/ 5882753 w 12192000"/>
              <a:gd name="connsiteY21" fmla="*/ 556832 h 6858000"/>
              <a:gd name="connsiteX22" fmla="*/ 5814490 w 12192000"/>
              <a:gd name="connsiteY22" fmla="*/ 757416 h 6858000"/>
              <a:gd name="connsiteX23" fmla="*/ 5780064 w 12192000"/>
              <a:gd name="connsiteY23" fmla="*/ 817804 h 6858000"/>
              <a:gd name="connsiteX24" fmla="*/ 5808232 w 12192000"/>
              <a:gd name="connsiteY24" fmla="*/ 850533 h 6858000"/>
              <a:gd name="connsiteX25" fmla="*/ 5906473 w 12192000"/>
              <a:gd name="connsiteY25" fmla="*/ 1076571 h 6858000"/>
              <a:gd name="connsiteX26" fmla="*/ 5778623 w 12192000"/>
              <a:gd name="connsiteY26" fmla="*/ 1369280 h 6858000"/>
              <a:gd name="connsiteX27" fmla="*/ 5710841 w 12192000"/>
              <a:gd name="connsiteY27" fmla="*/ 1462628 h 6858000"/>
              <a:gd name="connsiteX28" fmla="*/ 5846774 w 12192000"/>
              <a:gd name="connsiteY28" fmla="*/ 1455933 h 6858000"/>
              <a:gd name="connsiteX29" fmla="*/ 5897329 w 12192000"/>
              <a:gd name="connsiteY29" fmla="*/ 1553073 h 6858000"/>
              <a:gd name="connsiteX30" fmla="*/ 5919735 w 12192000"/>
              <a:gd name="connsiteY30" fmla="*/ 1602736 h 6858000"/>
              <a:gd name="connsiteX31" fmla="*/ 6057874 w 12192000"/>
              <a:gd name="connsiteY31" fmla="*/ 1910648 h 6858000"/>
              <a:gd name="connsiteX32" fmla="*/ 6039719 w 12192000"/>
              <a:gd name="connsiteY32" fmla="*/ 2010547 h 6858000"/>
              <a:gd name="connsiteX33" fmla="*/ 5841713 w 12192000"/>
              <a:gd name="connsiteY33" fmla="*/ 2520599 h 6858000"/>
              <a:gd name="connsiteX34" fmla="*/ 6071734 w 12192000"/>
              <a:gd name="connsiteY34" fmla="*/ 2593468 h 6858000"/>
              <a:gd name="connsiteX35" fmla="*/ 6092050 w 12192000"/>
              <a:gd name="connsiteY35" fmla="*/ 2806646 h 6858000"/>
              <a:gd name="connsiteX36" fmla="*/ 6215122 w 12192000"/>
              <a:gd name="connsiteY36" fmla="*/ 3021197 h 6858000"/>
              <a:gd name="connsiteX37" fmla="*/ 6338100 w 12192000"/>
              <a:gd name="connsiteY37" fmla="*/ 3178087 h 6858000"/>
              <a:gd name="connsiteX38" fmla="*/ 6343927 w 12192000"/>
              <a:gd name="connsiteY38" fmla="*/ 3194685 h 6858000"/>
              <a:gd name="connsiteX39" fmla="*/ 6343850 w 12192000"/>
              <a:gd name="connsiteY39" fmla="*/ 3201174 h 6858000"/>
              <a:gd name="connsiteX40" fmla="*/ 6366375 w 12192000"/>
              <a:gd name="connsiteY40" fmla="*/ 3271251 h 6858000"/>
              <a:gd name="connsiteX41" fmla="*/ 6369430 w 12192000"/>
              <a:gd name="connsiteY41" fmla="*/ 3276240 h 6858000"/>
              <a:gd name="connsiteX42" fmla="*/ 6392405 w 12192000"/>
              <a:gd name="connsiteY42" fmla="*/ 3360437 h 6858000"/>
              <a:gd name="connsiteX43" fmla="*/ 6397993 w 12192000"/>
              <a:gd name="connsiteY43" fmla="*/ 3390203 h 6858000"/>
              <a:gd name="connsiteX44" fmla="*/ 6394652 w 12192000"/>
              <a:gd name="connsiteY44" fmla="*/ 3402205 h 6858000"/>
              <a:gd name="connsiteX45" fmla="*/ 6366662 w 12192000"/>
              <a:gd name="connsiteY45" fmla="*/ 3442044 h 6858000"/>
              <a:gd name="connsiteX46" fmla="*/ 6320915 w 12192000"/>
              <a:gd name="connsiteY46" fmla="*/ 3701547 h 6858000"/>
              <a:gd name="connsiteX47" fmla="*/ 6364618 w 12192000"/>
              <a:gd name="connsiteY47" fmla="*/ 3743844 h 6858000"/>
              <a:gd name="connsiteX48" fmla="*/ 6370409 w 12192000"/>
              <a:gd name="connsiteY48" fmla="*/ 3754454 h 6858000"/>
              <a:gd name="connsiteX49" fmla="*/ 6373773 w 12192000"/>
              <a:gd name="connsiteY49" fmla="*/ 3768237 h 6858000"/>
              <a:gd name="connsiteX50" fmla="*/ 6375298 w 12192000"/>
              <a:gd name="connsiteY50" fmla="*/ 3796540 h 6858000"/>
              <a:gd name="connsiteX51" fmla="*/ 6253487 w 12192000"/>
              <a:gd name="connsiteY51" fmla="*/ 3856948 h 6858000"/>
              <a:gd name="connsiteX52" fmla="*/ 6385416 w 12192000"/>
              <a:gd name="connsiteY52" fmla="*/ 4014409 h 6858000"/>
              <a:gd name="connsiteX53" fmla="*/ 6374795 w 12192000"/>
              <a:gd name="connsiteY53" fmla="*/ 4038554 h 6858000"/>
              <a:gd name="connsiteX54" fmla="*/ 6351015 w 12192000"/>
              <a:gd name="connsiteY54" fmla="*/ 4150489 h 6858000"/>
              <a:gd name="connsiteX55" fmla="*/ 6340821 w 12192000"/>
              <a:gd name="connsiteY55" fmla="*/ 4212706 h 6858000"/>
              <a:gd name="connsiteX56" fmla="*/ 12191999 w 12192000"/>
              <a:gd name="connsiteY56" fmla="*/ 4212706 h 6858000"/>
              <a:gd name="connsiteX57" fmla="*/ 12191999 w 12192000"/>
              <a:gd name="connsiteY57" fmla="*/ 0 h 6858000"/>
              <a:gd name="connsiteX58" fmla="*/ 12192000 w 12192000"/>
              <a:gd name="connsiteY58" fmla="*/ 0 h 6858000"/>
              <a:gd name="connsiteX59" fmla="*/ 12192000 w 12192000"/>
              <a:gd name="connsiteY59" fmla="*/ 6858000 h 6858000"/>
              <a:gd name="connsiteX60" fmla="*/ 12191999 w 12192000"/>
              <a:gd name="connsiteY60" fmla="*/ 6858000 h 6858000"/>
              <a:gd name="connsiteX61" fmla="*/ 12191999 w 12192000"/>
              <a:gd name="connsiteY61" fmla="*/ 4323902 h 6858000"/>
              <a:gd name="connsiteX62" fmla="*/ 9307672 w 12192000"/>
              <a:gd name="connsiteY62" fmla="*/ 4323902 h 6858000"/>
              <a:gd name="connsiteX63" fmla="*/ 9307672 w 12192000"/>
              <a:gd name="connsiteY63" fmla="*/ 6858000 h 6858000"/>
              <a:gd name="connsiteX64" fmla="*/ 0 w 12192000"/>
              <a:gd name="connsiteY6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12192000" h="6858000">
                <a:moveTo>
                  <a:pt x="6315529" y="4323896"/>
                </a:moveTo>
                <a:lnTo>
                  <a:pt x="6295588" y="4367579"/>
                </a:lnTo>
                <a:cubicBezTo>
                  <a:pt x="6278024" y="4397022"/>
                  <a:pt x="6253813" y="4421099"/>
                  <a:pt x="6219229" y="4436818"/>
                </a:cubicBezTo>
                <a:cubicBezTo>
                  <a:pt x="6148079" y="4469666"/>
                  <a:pt x="6116436" y="4572066"/>
                  <a:pt x="6065687" y="4637204"/>
                </a:cubicBezTo>
                <a:cubicBezTo>
                  <a:pt x="5888713" y="4862696"/>
                  <a:pt x="5773979" y="5125824"/>
                  <a:pt x="5727387" y="5460076"/>
                </a:cubicBezTo>
                <a:cubicBezTo>
                  <a:pt x="5714326" y="5552523"/>
                  <a:pt x="5656974" y="5638673"/>
                  <a:pt x="5620972" y="5725836"/>
                </a:cubicBezTo>
                <a:cubicBezTo>
                  <a:pt x="5641553" y="5779043"/>
                  <a:pt x="5738619" y="5631221"/>
                  <a:pt x="5707795" y="5790089"/>
                </a:cubicBezTo>
                <a:cubicBezTo>
                  <a:pt x="5684453" y="5909876"/>
                  <a:pt x="5617437" y="5996827"/>
                  <a:pt x="5554627" y="6078873"/>
                </a:cubicBezTo>
                <a:cubicBezTo>
                  <a:pt x="5482491" y="6172498"/>
                  <a:pt x="5402203" y="6253366"/>
                  <a:pt x="5373489" y="6402408"/>
                </a:cubicBezTo>
                <a:cubicBezTo>
                  <a:pt x="5371924" y="6410357"/>
                  <a:pt x="5276557" y="6577417"/>
                  <a:pt x="5099999" y="6827527"/>
                </a:cubicBezTo>
                <a:lnTo>
                  <a:pt x="5078133" y="6857998"/>
                </a:lnTo>
                <a:lnTo>
                  <a:pt x="9179960" y="6857998"/>
                </a:lnTo>
                <a:lnTo>
                  <a:pt x="9179960" y="4323896"/>
                </a:lnTo>
                <a:close/>
                <a:moveTo>
                  <a:pt x="0" y="0"/>
                </a:moveTo>
                <a:lnTo>
                  <a:pt x="5872711" y="0"/>
                </a:lnTo>
                <a:lnTo>
                  <a:pt x="5885421" y="20207"/>
                </a:lnTo>
                <a:cubicBezTo>
                  <a:pt x="5896481" y="32882"/>
                  <a:pt x="5909484" y="42864"/>
                  <a:pt x="5925300" y="48911"/>
                </a:cubicBezTo>
                <a:cubicBezTo>
                  <a:pt x="5940498" y="54526"/>
                  <a:pt x="5945509" y="75042"/>
                  <a:pt x="5940039" y="101212"/>
                </a:cubicBezTo>
                <a:cubicBezTo>
                  <a:pt x="5921950" y="187894"/>
                  <a:pt x="5936667" y="254951"/>
                  <a:pt x="5969942" y="311282"/>
                </a:cubicBezTo>
                <a:cubicBezTo>
                  <a:pt x="5981709" y="330926"/>
                  <a:pt x="5977292" y="344422"/>
                  <a:pt x="5961238" y="357643"/>
                </a:cubicBezTo>
                <a:cubicBezTo>
                  <a:pt x="5942802" y="372223"/>
                  <a:pt x="5928461" y="393565"/>
                  <a:pt x="5917195" y="420369"/>
                </a:cubicBezTo>
                <a:cubicBezTo>
                  <a:pt x="5898701" y="463685"/>
                  <a:pt x="5889992" y="510050"/>
                  <a:pt x="5882753" y="556832"/>
                </a:cubicBezTo>
                <a:cubicBezTo>
                  <a:pt x="5871511" y="630206"/>
                  <a:pt x="5858246" y="700969"/>
                  <a:pt x="5814490" y="757416"/>
                </a:cubicBezTo>
                <a:cubicBezTo>
                  <a:pt x="5801465" y="774559"/>
                  <a:pt x="5791019" y="796511"/>
                  <a:pt x="5780064" y="817804"/>
                </a:cubicBezTo>
                <a:cubicBezTo>
                  <a:pt x="5783558" y="836359"/>
                  <a:pt x="5792196" y="849005"/>
                  <a:pt x="5808232" y="850533"/>
                </a:cubicBezTo>
                <a:cubicBezTo>
                  <a:pt x="5910296" y="860624"/>
                  <a:pt x="5905771" y="962632"/>
                  <a:pt x="5906473" y="1076571"/>
                </a:cubicBezTo>
                <a:cubicBezTo>
                  <a:pt x="5907545" y="1217584"/>
                  <a:pt x="5849973" y="1296799"/>
                  <a:pt x="5778623" y="1369280"/>
                </a:cubicBezTo>
                <a:cubicBezTo>
                  <a:pt x="5754207" y="1393852"/>
                  <a:pt x="5718605" y="1401742"/>
                  <a:pt x="5710841" y="1462628"/>
                </a:cubicBezTo>
                <a:cubicBezTo>
                  <a:pt x="5753463" y="1508141"/>
                  <a:pt x="5802053" y="1451295"/>
                  <a:pt x="5846774" y="1455933"/>
                </a:cubicBezTo>
                <a:cubicBezTo>
                  <a:pt x="5883727" y="1460129"/>
                  <a:pt x="5943609" y="1438568"/>
                  <a:pt x="5897329" y="1553073"/>
                </a:cubicBezTo>
                <a:cubicBezTo>
                  <a:pt x="5883856" y="1586627"/>
                  <a:pt x="5901366" y="1604100"/>
                  <a:pt x="5919735" y="1602736"/>
                </a:cubicBezTo>
                <a:cubicBezTo>
                  <a:pt x="6068526" y="1589022"/>
                  <a:pt x="6006837" y="1813624"/>
                  <a:pt x="6057874" y="1910648"/>
                </a:cubicBezTo>
                <a:cubicBezTo>
                  <a:pt x="6072264" y="1936644"/>
                  <a:pt x="6059978" y="1992417"/>
                  <a:pt x="6039719" y="2010547"/>
                </a:cubicBezTo>
                <a:cubicBezTo>
                  <a:pt x="5911143" y="2127229"/>
                  <a:pt x="5899692" y="2331836"/>
                  <a:pt x="5841713" y="2520599"/>
                </a:cubicBezTo>
                <a:cubicBezTo>
                  <a:pt x="5912636" y="2572423"/>
                  <a:pt x="5995799" y="2566926"/>
                  <a:pt x="6071734" y="2593468"/>
                </a:cubicBezTo>
                <a:cubicBezTo>
                  <a:pt x="6150607" y="2620843"/>
                  <a:pt x="6151703" y="2655507"/>
                  <a:pt x="6092050" y="2806646"/>
                </a:cubicBezTo>
                <a:cubicBezTo>
                  <a:pt x="6259331" y="2795420"/>
                  <a:pt x="6259331" y="2795420"/>
                  <a:pt x="6215122" y="3021197"/>
                </a:cubicBezTo>
                <a:cubicBezTo>
                  <a:pt x="6259035" y="3016573"/>
                  <a:pt x="6302431" y="3085300"/>
                  <a:pt x="6338100" y="3178087"/>
                </a:cubicBezTo>
                <a:lnTo>
                  <a:pt x="6343927" y="3194685"/>
                </a:lnTo>
                <a:lnTo>
                  <a:pt x="6343850" y="3201174"/>
                </a:lnTo>
                <a:cubicBezTo>
                  <a:pt x="6346866" y="3232770"/>
                  <a:pt x="6355995" y="3253323"/>
                  <a:pt x="6366375" y="3271251"/>
                </a:cubicBezTo>
                <a:lnTo>
                  <a:pt x="6369430" y="3276240"/>
                </a:lnTo>
                <a:lnTo>
                  <a:pt x="6392405" y="3360437"/>
                </a:lnTo>
                <a:lnTo>
                  <a:pt x="6397993" y="3390203"/>
                </a:lnTo>
                <a:lnTo>
                  <a:pt x="6394652" y="3402205"/>
                </a:lnTo>
                <a:cubicBezTo>
                  <a:pt x="6388505" y="3414621"/>
                  <a:pt x="6379344" y="3427747"/>
                  <a:pt x="6366662" y="3442044"/>
                </a:cubicBezTo>
                <a:cubicBezTo>
                  <a:pt x="6239481" y="3584662"/>
                  <a:pt x="6224938" y="3605480"/>
                  <a:pt x="6320915" y="3701547"/>
                </a:cubicBezTo>
                <a:lnTo>
                  <a:pt x="6364618" y="3743844"/>
                </a:lnTo>
                <a:lnTo>
                  <a:pt x="6370409" y="3754454"/>
                </a:lnTo>
                <a:lnTo>
                  <a:pt x="6373773" y="3768237"/>
                </a:lnTo>
                <a:cubicBezTo>
                  <a:pt x="6374277" y="3777528"/>
                  <a:pt x="6374207" y="3788146"/>
                  <a:pt x="6375298" y="3796540"/>
                </a:cubicBezTo>
                <a:cubicBezTo>
                  <a:pt x="6339717" y="3831045"/>
                  <a:pt x="6294642" y="3774365"/>
                  <a:pt x="6253487" y="3856948"/>
                </a:cubicBezTo>
                <a:lnTo>
                  <a:pt x="6385416" y="4014409"/>
                </a:lnTo>
                <a:lnTo>
                  <a:pt x="6374795" y="4038554"/>
                </a:lnTo>
                <a:cubicBezTo>
                  <a:pt x="6363579" y="4073249"/>
                  <a:pt x="6356895" y="4111559"/>
                  <a:pt x="6351015" y="4150489"/>
                </a:cubicBezTo>
                <a:lnTo>
                  <a:pt x="6340821" y="4212706"/>
                </a:lnTo>
                <a:lnTo>
                  <a:pt x="12191999" y="4212706"/>
                </a:lnTo>
                <a:lnTo>
                  <a:pt x="12191999" y="0"/>
                </a:lnTo>
                <a:lnTo>
                  <a:pt x="12192000" y="0"/>
                </a:lnTo>
                <a:lnTo>
                  <a:pt x="12192000" y="6858000"/>
                </a:lnTo>
                <a:lnTo>
                  <a:pt x="12191999" y="6858000"/>
                </a:lnTo>
                <a:lnTo>
                  <a:pt x="12191999" y="4323902"/>
                </a:lnTo>
                <a:lnTo>
                  <a:pt x="9307672" y="4323902"/>
                </a:lnTo>
                <a:lnTo>
                  <a:pt x="930767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pPr defTabSz="457200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E88BA7A3-AFB1-CD07-A97A-FA46327E5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3"/>
            <a:ext cx="3260961" cy="1602955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914400"/>
            <a:r>
              <a:rPr lang="en-US" sz="4400">
                <a:solidFill>
                  <a:schemeClr val="tx1"/>
                </a:solidFill>
              </a:rPr>
              <a:t>Hva har vi laget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43825CD-9E77-F41A-A3A3-275DD4656B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2011338"/>
            <a:ext cx="3260961" cy="2621384"/>
          </a:xfrm>
        </p:spPr>
        <p:txBody>
          <a:bodyPr vert="horz" lIns="91440" tIns="45720" rIns="91440" bIns="45720" rtlCol="0">
            <a:normAutofit/>
          </a:bodyPr>
          <a:lstStyle/>
          <a:p>
            <a:pPr indent="-228600" defTabSz="914400"/>
            <a:r>
              <a:rPr lang="en-US" sz="1500"/>
              <a:t>PP for workshop </a:t>
            </a:r>
            <a:br>
              <a:rPr lang="en-US" sz="1500"/>
            </a:br>
            <a:r>
              <a:rPr lang="en-US" sz="1500"/>
              <a:t>- notater som forklarer </a:t>
            </a:r>
            <a:br>
              <a:rPr lang="en-US" sz="1500"/>
            </a:br>
            <a:r>
              <a:rPr lang="en-US" sz="1500"/>
              <a:t>- eksempler</a:t>
            </a:r>
          </a:p>
          <a:p>
            <a:pPr indent="-228600" defTabSz="914400"/>
            <a:r>
              <a:rPr lang="en-US" sz="1500"/>
              <a:t>Beslutningsdokument</a:t>
            </a:r>
          </a:p>
          <a:p>
            <a:pPr indent="-228600" defTabSz="914400"/>
            <a:r>
              <a:rPr lang="en-US" sz="1500"/>
              <a:t>Evaluering</a:t>
            </a:r>
          </a:p>
          <a:p>
            <a:pPr indent="-228600" defTabSz="914400"/>
            <a:endParaRPr lang="en-US" sz="1500"/>
          </a:p>
          <a:p>
            <a:pPr marL="0" indent="-228600" defTabSz="914400"/>
            <a:endParaRPr lang="en-US" sz="1500"/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1B0BDEA7-C974-F9B3-0F70-32D2EB930C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2981" y="102394"/>
            <a:ext cx="3598016" cy="2533104"/>
          </a:xfrm>
          <a:prstGeom prst="rect">
            <a:avLst/>
          </a:prstGeom>
        </p:spPr>
      </p:pic>
      <p:pic>
        <p:nvPicPr>
          <p:cNvPr id="10" name="Bilde 9">
            <a:extLst>
              <a:ext uri="{FF2B5EF4-FFF2-40B4-BE49-F238E27FC236}">
                <a16:creationId xmlns:a16="http://schemas.microsoft.com/office/drawing/2014/main" id="{CCB01E41-CB2B-9199-C07A-DA8E0D1B39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3074" y="3620508"/>
            <a:ext cx="1885130" cy="975554"/>
          </a:xfrm>
          <a:prstGeom prst="rect">
            <a:avLst/>
          </a:prstGeom>
        </p:spPr>
      </p:pic>
      <p:pic>
        <p:nvPicPr>
          <p:cNvPr id="8" name="Plassholder for innhold 7">
            <a:extLst>
              <a:ext uri="{FF2B5EF4-FFF2-40B4-BE49-F238E27FC236}">
                <a16:creationId xmlns:a16="http://schemas.microsoft.com/office/drawing/2014/main" id="{08E4FED7-831F-FEBC-B383-2A71C9FFDA86}"/>
              </a:ext>
            </a:extLst>
          </p:cNvPr>
          <p:cNvPicPr>
            <a:picLocks noGrp="1" noChangeAspect="1"/>
          </p:cNvPicPr>
          <p:nvPr>
            <p:ph sz="half" idx="13"/>
          </p:nvPr>
        </p:nvPicPr>
        <p:blipFill>
          <a:blip r:embed="rId4"/>
          <a:stretch>
            <a:fillRect/>
          </a:stretch>
        </p:blipFill>
        <p:spPr>
          <a:xfrm>
            <a:off x="7278945" y="3490126"/>
            <a:ext cx="1564037" cy="1247320"/>
          </a:xfrm>
          <a:prstGeom prst="rect">
            <a:avLst/>
          </a:prstGeom>
        </p:spPr>
      </p:pic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522B822-8A37-5F3E-FE1B-CFF571FCBD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2"/>
            <a:ext cx="3086100" cy="27384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90000"/>
              </a:lnSpc>
              <a:spcAft>
                <a:spcPts val="600"/>
              </a:spcAft>
            </a:pPr>
            <a:r>
              <a:rPr lang="en-US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Kunnskapskommunen  |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558333A-808D-DE7F-2586-FBACB2BCBF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2"/>
            <a:ext cx="2057400" cy="27384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  <a:spcAft>
                <a:spcPts val="600"/>
              </a:spcAft>
            </a:pPr>
            <a:fld id="{D9E6E913-8BED-49ED-8863-31EBAC00510F}" type="slidenum">
              <a:rPr lang="en-US" sz="1200" smtClean="0">
                <a:solidFill>
                  <a:schemeClr val="tx1">
                    <a:tint val="75000"/>
                  </a:schemeClr>
                </a:solidFill>
              </a:rPr>
              <a:pPr defTabSz="914400">
                <a:lnSpc>
                  <a:spcPct val="90000"/>
                </a:lnSpc>
                <a:spcAft>
                  <a:spcPts val="600"/>
                </a:spcAft>
              </a:pPr>
              <a:t>2</a:t>
            </a:fld>
            <a:endParaRPr lang="en-US" sz="1200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030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19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Tom vei som fører til fjell">
            <a:extLst>
              <a:ext uri="{FF2B5EF4-FFF2-40B4-BE49-F238E27FC236}">
                <a16:creationId xmlns:a16="http://schemas.microsoft.com/office/drawing/2014/main" id="{6A977FCD-0D41-1D1C-F030-22E1553BE99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884"/>
          <a:stretch/>
        </p:blipFill>
        <p:spPr>
          <a:xfrm>
            <a:off x="1891767" y="10"/>
            <a:ext cx="7252231" cy="5143490"/>
          </a:xfrm>
          <a:prstGeom prst="rect">
            <a:avLst/>
          </a:prstGeom>
        </p:spPr>
      </p:pic>
      <p:sp>
        <p:nvSpPr>
          <p:cNvPr id="30" name="Rectangle 21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542696" cy="51435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0295239E-7FE9-8340-A344-29B1D6909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3"/>
            <a:ext cx="2866641" cy="1424934"/>
          </a:xfrm>
        </p:spPr>
        <p:txBody>
          <a:bodyPr>
            <a:normAutofit/>
          </a:bodyPr>
          <a:lstStyle/>
          <a:p>
            <a:r>
              <a:rPr lang="nb-NO" sz="3000"/>
              <a:t>Veien videre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1AF9987-3D26-394C-963B-9FEE963348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50"/>
            <a:ext cx="2866641" cy="2807072"/>
          </a:xfrm>
        </p:spPr>
        <p:txBody>
          <a:bodyPr>
            <a:normAutofit/>
          </a:bodyPr>
          <a:lstStyle/>
          <a:p>
            <a:r>
              <a:rPr lang="nb-NO" sz="1300" dirty="0"/>
              <a:t>Bruke i Kunnskapskommunen</a:t>
            </a:r>
            <a:br>
              <a:rPr lang="nb-NO" sz="1300" dirty="0"/>
            </a:br>
            <a:r>
              <a:rPr lang="nb-NO" sz="1300" dirty="0"/>
              <a:t>- Evaluering fra formidlere</a:t>
            </a:r>
            <a:br>
              <a:rPr lang="nb-NO" sz="1300" dirty="0"/>
            </a:br>
            <a:r>
              <a:rPr lang="nb-NO" sz="1300" dirty="0"/>
              <a:t>- Evaluering fra deltakere</a:t>
            </a:r>
            <a:br>
              <a:rPr lang="nb-NO" sz="1300" dirty="0"/>
            </a:br>
            <a:r>
              <a:rPr lang="nb-NO" sz="1300" dirty="0"/>
              <a:t>- Strømlinje input fra mmv</a:t>
            </a:r>
            <a:br>
              <a:rPr lang="nb-NO" sz="1300" dirty="0"/>
            </a:br>
            <a:endParaRPr lang="nb-NO" sz="1300" dirty="0"/>
          </a:p>
          <a:p>
            <a:r>
              <a:rPr lang="nb-NO" sz="1300" dirty="0"/>
              <a:t>Brukere utenfor Kunnskapskommunen</a:t>
            </a:r>
            <a:br>
              <a:rPr lang="nb-NO" sz="1300" dirty="0"/>
            </a:br>
            <a:r>
              <a:rPr lang="nb-NO" sz="1300" dirty="0"/>
              <a:t>- Bykle</a:t>
            </a:r>
            <a:br>
              <a:rPr lang="nb-NO" sz="1300" dirty="0"/>
            </a:br>
            <a:r>
              <a:rPr lang="nb-NO" sz="1300" dirty="0"/>
              <a:t>- Rogalandssamarbeidet</a:t>
            </a:r>
            <a:br>
              <a:rPr lang="nb-NO" sz="1300" dirty="0"/>
            </a:br>
            <a:r>
              <a:rPr lang="nb-NO" sz="1300" dirty="0"/>
              <a:t>- ?</a:t>
            </a:r>
          </a:p>
          <a:p>
            <a:r>
              <a:rPr lang="nb-NO" sz="1300" dirty="0"/>
              <a:t>Vurdere</a:t>
            </a:r>
            <a:br>
              <a:rPr lang="nb-NO" sz="1300" dirty="0"/>
            </a:br>
            <a:r>
              <a:rPr lang="nb-NO" sz="1300" dirty="0"/>
              <a:t>- samarbeid med </a:t>
            </a:r>
            <a:r>
              <a:rPr lang="nb-NO" sz="1300" dirty="0" err="1"/>
              <a:t>SmartOmsorg</a:t>
            </a:r>
            <a:r>
              <a:rPr lang="nb-NO" sz="1300" dirty="0"/>
              <a:t> om implementering</a:t>
            </a:r>
            <a:br>
              <a:rPr lang="nb-NO" sz="1300" dirty="0"/>
            </a:br>
            <a:r>
              <a:rPr lang="nb-NO" sz="1300" dirty="0"/>
              <a:t>- ?</a:t>
            </a:r>
          </a:p>
          <a:p>
            <a:endParaRPr lang="nb-NO" sz="1300" dirty="0"/>
          </a:p>
          <a:p>
            <a:pPr marL="0" indent="0">
              <a:buNone/>
            </a:pPr>
            <a:endParaRPr lang="nb-NO" sz="1300" dirty="0"/>
          </a:p>
          <a:p>
            <a:endParaRPr lang="nb-NO" sz="1300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996359DD-B14E-7843-A0CE-B1DD1035E7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2"/>
            <a:ext cx="3086100" cy="27384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nb-NO">
                <a:solidFill>
                  <a:srgbClr val="FFFFFF"/>
                </a:solidFill>
              </a:rPr>
              <a:t>Kunnskapskommunen  |</a:t>
            </a:r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99AFB3B9-DC5B-964C-AF17-0A80E7EDA7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2"/>
            <a:ext cx="2057400" cy="27384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9E6E913-8BED-49ED-8863-31EBAC00510F}" type="slidenum">
              <a:rPr lang="nb-NO" smtClean="0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3</a:t>
            </a:fld>
            <a:endParaRPr lang="nb-NO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3206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FHI">
      <a:dk1>
        <a:srgbClr val="000000"/>
      </a:dk1>
      <a:lt1>
        <a:srgbClr val="FFFFFF"/>
      </a:lt1>
      <a:dk2>
        <a:srgbClr val="32345C"/>
      </a:dk2>
      <a:lt2>
        <a:srgbClr val="CEC3B6"/>
      </a:lt2>
      <a:accent1>
        <a:srgbClr val="6795A6"/>
      </a:accent1>
      <a:accent2>
        <a:srgbClr val="FE7668"/>
      </a:accent2>
      <a:accent3>
        <a:srgbClr val="B22B59"/>
      </a:accent3>
      <a:accent4>
        <a:srgbClr val="F5E360"/>
      </a:accent4>
      <a:accent5>
        <a:srgbClr val="590C44"/>
      </a:accent5>
      <a:accent6>
        <a:srgbClr val="6C5D56"/>
      </a:accent6>
      <a:hlink>
        <a:srgbClr val="0000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A53831D2B1FCA4E97E310390BB7D9B8" ma:contentTypeVersion="28" ma:contentTypeDescription="Opprett et nytt dokument." ma:contentTypeScope="" ma:versionID="a928d8a3c125a0dfdd97e9c8b4ff8b74">
  <xsd:schema xmlns:xsd="http://www.w3.org/2001/XMLSchema" xmlns:xs="http://www.w3.org/2001/XMLSchema" xmlns:p="http://schemas.microsoft.com/office/2006/metadata/properties" xmlns:ns2="ef5dd856-6a32-4f72-920b-b3c650540c6d" xmlns:ns3="9e7c1b5f-6b93-4ee4-9fa2-fda8f1b47cf5" xmlns:ns4="21a2857b-8da8-4ddb-9834-feb111e80e4f" targetNamespace="http://schemas.microsoft.com/office/2006/metadata/properties" ma:root="true" ma:fieldsID="c9135d1978c5af048154d8029cb2cc60" ns2:_="" ns3:_="" ns4:_="">
    <xsd:import namespace="ef5dd856-6a32-4f72-920b-b3c650540c6d"/>
    <xsd:import namespace="9e7c1b5f-6b93-4ee4-9fa2-fda8f1b47cf5"/>
    <xsd:import namespace="21a2857b-8da8-4ddb-9834-feb111e80e4f"/>
    <xsd:element name="properties">
      <xsd:complexType>
        <xsd:sequence>
          <xsd:element name="documentManagement">
            <xsd:complexType>
              <xsd:all>
                <xsd:element ref="ns2:b6ef82275b834ebbba5a636d15df725c" minOccurs="0"/>
                <xsd:element ref="ns2:TaxCatchAll" minOccurs="0"/>
                <xsd:element ref="ns2:TaxKeywordTaxHTField" minOccurs="0"/>
                <xsd:element ref="ns3:FHI_TopicTaxHTField" minOccurs="0"/>
                <xsd:element ref="ns4:MediaServiceMetadata" minOccurs="0"/>
                <xsd:element ref="ns4:MediaServiceFastMetadata" minOccurs="0"/>
                <xsd:element ref="ns2:SharedWithUsers" minOccurs="0"/>
                <xsd:element ref="ns2:SharedWithDetails" minOccurs="0"/>
                <xsd:element ref="ns4:MediaServiceAutoKeyPoints" minOccurs="0"/>
                <xsd:element ref="ns4:MediaServiceKeyPoints" minOccurs="0"/>
                <xsd:element ref="ns4:lcf76f155ced4ddcb4097134ff3c332f" minOccurs="0"/>
                <xsd:element ref="ns4:MediaServiceDateTake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ObjectDetectorVersions" minOccurs="0"/>
                <xsd:element ref="ns4:MediaLengthInSeconds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5dd856-6a32-4f72-920b-b3c650540c6d" elementFormDefault="qualified">
    <xsd:import namespace="http://schemas.microsoft.com/office/2006/documentManagement/types"/>
    <xsd:import namespace="http://schemas.microsoft.com/office/infopath/2007/PartnerControls"/>
    <xsd:element name="b6ef82275b834ebbba5a636d15df725c" ma:index="5" nillable="true" ma:displayName="FHITopic_0" ma:hidden="true" ma:internalName="b6ef82275b834ebbba5a636d15df725c" ma:readOnly="false">
      <xsd:simpleType>
        <xsd:restriction base="dms:Note"/>
      </xsd:simpleType>
    </xsd:element>
    <xsd:element name="TaxCatchAll" ma:index="6" nillable="true" ma:displayName="Taxonomy Catch All Column" ma:hidden="true" ma:list="{0934b7b0-407e-4a93-8969-3f4c9ff6ead9}" ma:internalName="TaxCatchAll" ma:showField="CatchAllData" ma:web="ef5dd856-6a32-4f72-920b-b3c650540c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KeywordTaxHTField" ma:index="8" nillable="true" ma:taxonomy="true" ma:internalName="TaxKeywordTaxHTField" ma:taxonomyFieldName="TaxKeyword" ma:displayName="Organisasjonsnøkkelord" ma:fieldId="{23f27201-bee3-471e-b2e7-b64fd8b7ca38}" ma:taxonomyMulti="true" ma:sspId="e7140caa-8402-4c36-9a5d-f51276ec0a9c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SharedWithUsers" ma:index="17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7c1b5f-6b93-4ee4-9fa2-fda8f1b47cf5" elementFormDefault="qualified">
    <xsd:import namespace="http://schemas.microsoft.com/office/2006/documentManagement/types"/>
    <xsd:import namespace="http://schemas.microsoft.com/office/infopath/2007/PartnerControls"/>
    <xsd:element name="FHI_TopicTaxHTField" ma:index="13" nillable="true" ma:taxonomy="true" ma:internalName="FHI_TopicTaxHTField" ma:taxonomyFieldName="FHI_Topic" ma:displayName="Tema" ma:fieldId="{5eb9fa72-8a58-4312-8bc5-a126a30b4fb3}" ma:taxonomyMulti="true" ma:sspId="e7140caa-8402-4c36-9a5d-f51276ec0a9c" ma:termSetId="10ab213d-8882-42de-b940-43a869fe753a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a2857b-8da8-4ddb-9834-feb111e80e4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5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6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Bildemerkelapper" ma:readOnly="false" ma:fieldId="{5cf76f15-5ced-4ddc-b409-7134ff3c332f}" ma:taxonomyMulti="true" ma:sspId="e7140caa-8402-4c36-9a5d-f51276ec0a9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2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Innholdstype"/>
        <xsd:element ref="dc:title" minOccurs="0" maxOccurs="1" ma:index="3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f5dd856-6a32-4f72-920b-b3c650540c6d" xsi:nil="true"/>
    <FHI_TopicTaxHTField xmlns="9e7c1b5f-6b93-4ee4-9fa2-fda8f1b47cf5">
      <Terms xmlns="http://schemas.microsoft.com/office/infopath/2007/PartnerControls"/>
    </FHI_TopicTaxHTField>
    <TaxKeywordTaxHTField xmlns="ef5dd856-6a32-4f72-920b-b3c650540c6d">
      <Terms xmlns="http://schemas.microsoft.com/office/infopath/2007/PartnerControls"/>
    </TaxKeywordTaxHTField>
    <b6ef82275b834ebbba5a636d15df725c xmlns="ef5dd856-6a32-4f72-920b-b3c650540c6d" xsi:nil="true"/>
    <lcf76f155ced4ddcb4097134ff3c332f xmlns="21a2857b-8da8-4ddb-9834-feb111e80e4f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19A5A34-1300-4FBD-9362-6EA209D7C8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f5dd856-6a32-4f72-920b-b3c650540c6d"/>
    <ds:schemaRef ds:uri="9e7c1b5f-6b93-4ee4-9fa2-fda8f1b47cf5"/>
    <ds:schemaRef ds:uri="21a2857b-8da8-4ddb-9834-feb111e80e4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E29BF9A-9071-4EA4-8606-EDA2B2BA6ABC}">
  <ds:schemaRefs>
    <ds:schemaRef ds:uri="http://purl.org/dc/terms/"/>
    <ds:schemaRef ds:uri="http://schemas.microsoft.com/office/infopath/2007/PartnerControls"/>
    <ds:schemaRef ds:uri="http://purl.org/dc/dcmitype/"/>
    <ds:schemaRef ds:uri="http://www.w3.org/XML/1998/namespace"/>
    <ds:schemaRef ds:uri="http://schemas.microsoft.com/office/2006/documentManagement/types"/>
    <ds:schemaRef ds:uri="http://purl.org/dc/elements/1.1/"/>
    <ds:schemaRef ds:uri="21a2857b-8da8-4ddb-9834-feb111e80e4f"/>
    <ds:schemaRef ds:uri="9e7c1b5f-6b93-4ee4-9fa2-fda8f1b47cf5"/>
    <ds:schemaRef ds:uri="http://schemas.openxmlformats.org/package/2006/metadata/core-properties"/>
    <ds:schemaRef ds:uri="ef5dd856-6a32-4f72-920b-b3c650540c6d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43876D1A-E315-4506-BEF8-520698645EB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129</Words>
  <Application>Microsoft Office PowerPoint</Application>
  <PresentationFormat>Skjermfremvisning (16:9)</PresentationFormat>
  <Paragraphs>21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4" baseType="lpstr">
      <vt:lpstr>Office-tema</vt:lpstr>
      <vt:lpstr>Hvordan gjøre det enkelt  å holde workshop i Kunnskap til beslutning (Ktb)? </vt:lpstr>
      <vt:lpstr>Hva har vi laget</vt:lpstr>
      <vt:lpstr>Veien videre</vt:lpstr>
    </vt:vector>
  </TitlesOfParts>
  <Company>FHI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Rutgersen, Katrine</dc:creator>
  <cp:lastModifiedBy>Lillebeth Larun</cp:lastModifiedBy>
  <cp:revision>27</cp:revision>
  <dcterms:created xsi:type="dcterms:W3CDTF">2021-10-13T14:35:14Z</dcterms:created>
  <dcterms:modified xsi:type="dcterms:W3CDTF">2024-06-17T09:07:11Z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0x0101001A53831D2B1FCA4E97E310390BB7D9B8</vt:lpwstr>
  </property>
  <property fmtid="{D5CDD505-2E9C-101B-9397-08002B2CF9AE}" pid="3" name="TaxKeyword">
    <vt:lpwstr/>
  </property>
  <property fmtid="{D5CDD505-2E9C-101B-9397-08002B2CF9AE}" pid="4" name="FHITopic">
    <vt:lpwstr/>
  </property>
  <property fmtid="{D5CDD505-2E9C-101B-9397-08002B2CF9AE}" pid="5" name="FHI_Topic">
    <vt:lpwstr/>
  </property>
  <property fmtid="{D5CDD505-2E9C-101B-9397-08002B2CF9AE}" pid="6" name="MediaServiceImageTags">
    <vt:lpwstr/>
  </property>
</Properties>
</file>